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63" r:id="rId5"/>
    <p:sldId id="543" r:id="rId6"/>
    <p:sldId id="467" r:id="rId7"/>
    <p:sldId id="468" r:id="rId8"/>
    <p:sldId id="469" r:id="rId9"/>
    <p:sldId id="470" r:id="rId10"/>
    <p:sldId id="506" r:id="rId11"/>
    <p:sldId id="507" r:id="rId12"/>
    <p:sldId id="534" r:id="rId13"/>
    <p:sldId id="535" r:id="rId14"/>
    <p:sldId id="536" r:id="rId15"/>
    <p:sldId id="537" r:id="rId16"/>
    <p:sldId id="540" r:id="rId17"/>
    <p:sldId id="548" r:id="rId18"/>
    <p:sldId id="412" r:id="rId19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0AE3DC-E086-4B29-A7F7-0EDC29B16A1F}" v="1" dt="2022-10-26T15:42:30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36" autoAdjust="0"/>
  </p:normalViewPr>
  <p:slideViewPr>
    <p:cSldViewPr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1894f8d5-da90-49db-a2d5-cc99062af5ba" providerId="ADAL" clId="{1A0AE3DC-E086-4B29-A7F7-0EDC29B16A1F}"/>
    <pc:docChg chg="addSld delSld modSld">
      <pc:chgData name="Rajeev Balasubramonian" userId="1894f8d5-da90-49db-a2d5-cc99062af5ba" providerId="ADAL" clId="{1A0AE3DC-E086-4B29-A7F7-0EDC29B16A1F}" dt="2022-10-26T15:44:13.271" v="54" actId="2696"/>
      <pc:docMkLst>
        <pc:docMk/>
      </pc:docMkLst>
      <pc:sldChg chg="modSp mod">
        <pc:chgData name="Rajeev Balasubramonian" userId="1894f8d5-da90-49db-a2d5-cc99062af5ba" providerId="ADAL" clId="{1A0AE3DC-E086-4B29-A7F7-0EDC29B16A1F}" dt="2022-10-26T15:41:28.577" v="40" actId="20577"/>
        <pc:sldMkLst>
          <pc:docMk/>
          <pc:sldMk cId="0" sldId="363"/>
        </pc:sldMkLst>
        <pc:spChg chg="mod">
          <ac:chgData name="Rajeev Balasubramonian" userId="1894f8d5-da90-49db-a2d5-cc99062af5ba" providerId="ADAL" clId="{1A0AE3DC-E086-4B29-A7F7-0EDC29B16A1F}" dt="2022-10-26T15:41:28.577" v="40" actId="20577"/>
          <ac:spMkLst>
            <pc:docMk/>
            <pc:sldMk cId="0" sldId="363"/>
            <ac:spMk id="4101" creationId="{423FE720-15CC-4C70-A210-80B72E4A73F8}"/>
          </ac:spMkLst>
        </pc:spChg>
      </pc:sldChg>
      <pc:sldChg chg="add">
        <pc:chgData name="Rajeev Balasubramonian" userId="1894f8d5-da90-49db-a2d5-cc99062af5ba" providerId="ADAL" clId="{1A0AE3DC-E086-4B29-A7F7-0EDC29B16A1F}" dt="2022-10-26T15:42:30.419" v="41"/>
        <pc:sldMkLst>
          <pc:docMk/>
          <pc:sldMk cId="0" sldId="467"/>
        </pc:sldMkLst>
      </pc:sldChg>
      <pc:sldChg chg="add">
        <pc:chgData name="Rajeev Balasubramonian" userId="1894f8d5-da90-49db-a2d5-cc99062af5ba" providerId="ADAL" clId="{1A0AE3DC-E086-4B29-A7F7-0EDC29B16A1F}" dt="2022-10-26T15:42:30.419" v="41"/>
        <pc:sldMkLst>
          <pc:docMk/>
          <pc:sldMk cId="0" sldId="468"/>
        </pc:sldMkLst>
      </pc:sldChg>
      <pc:sldChg chg="add">
        <pc:chgData name="Rajeev Balasubramonian" userId="1894f8d5-da90-49db-a2d5-cc99062af5ba" providerId="ADAL" clId="{1A0AE3DC-E086-4B29-A7F7-0EDC29B16A1F}" dt="2022-10-26T15:42:30.419" v="41"/>
        <pc:sldMkLst>
          <pc:docMk/>
          <pc:sldMk cId="0" sldId="469"/>
        </pc:sldMkLst>
      </pc:sldChg>
      <pc:sldChg chg="add">
        <pc:chgData name="Rajeev Balasubramonian" userId="1894f8d5-da90-49db-a2d5-cc99062af5ba" providerId="ADAL" clId="{1A0AE3DC-E086-4B29-A7F7-0EDC29B16A1F}" dt="2022-10-26T15:42:30.419" v="41"/>
        <pc:sldMkLst>
          <pc:docMk/>
          <pc:sldMk cId="0" sldId="470"/>
        </pc:sldMkLst>
      </pc:sldChg>
      <pc:sldChg chg="del">
        <pc:chgData name="Rajeev Balasubramonian" userId="1894f8d5-da90-49db-a2d5-cc99062af5ba" providerId="ADAL" clId="{1A0AE3DC-E086-4B29-A7F7-0EDC29B16A1F}" dt="2022-10-26T15:44:04.030" v="46" actId="2696"/>
        <pc:sldMkLst>
          <pc:docMk/>
          <pc:sldMk cId="0" sldId="485"/>
        </pc:sldMkLst>
      </pc:sldChg>
      <pc:sldChg chg="del">
        <pc:chgData name="Rajeev Balasubramonian" userId="1894f8d5-da90-49db-a2d5-cc99062af5ba" providerId="ADAL" clId="{1A0AE3DC-E086-4B29-A7F7-0EDC29B16A1F}" dt="2022-10-26T15:44:00.233" v="44" actId="2696"/>
        <pc:sldMkLst>
          <pc:docMk/>
          <pc:sldMk cId="0" sldId="493"/>
        </pc:sldMkLst>
      </pc:sldChg>
      <pc:sldChg chg="del">
        <pc:chgData name="Rajeev Balasubramonian" userId="1894f8d5-da90-49db-a2d5-cc99062af5ba" providerId="ADAL" clId="{1A0AE3DC-E086-4B29-A7F7-0EDC29B16A1F}" dt="2022-10-26T15:44:01.530" v="45" actId="2696"/>
        <pc:sldMkLst>
          <pc:docMk/>
          <pc:sldMk cId="0" sldId="494"/>
        </pc:sldMkLst>
      </pc:sldChg>
      <pc:sldChg chg="del">
        <pc:chgData name="Rajeev Balasubramonian" userId="1894f8d5-da90-49db-a2d5-cc99062af5ba" providerId="ADAL" clId="{1A0AE3DC-E086-4B29-A7F7-0EDC29B16A1F}" dt="2022-10-26T15:44:05.032" v="47" actId="2696"/>
        <pc:sldMkLst>
          <pc:docMk/>
          <pc:sldMk cId="0" sldId="495"/>
        </pc:sldMkLst>
      </pc:sldChg>
      <pc:sldChg chg="del">
        <pc:chgData name="Rajeev Balasubramonian" userId="1894f8d5-da90-49db-a2d5-cc99062af5ba" providerId="ADAL" clId="{1A0AE3DC-E086-4B29-A7F7-0EDC29B16A1F}" dt="2022-10-26T15:44:06.014" v="48" actId="2696"/>
        <pc:sldMkLst>
          <pc:docMk/>
          <pc:sldMk cId="0" sldId="496"/>
        </pc:sldMkLst>
      </pc:sldChg>
      <pc:sldChg chg="del">
        <pc:chgData name="Rajeev Balasubramonian" userId="1894f8d5-da90-49db-a2d5-cc99062af5ba" providerId="ADAL" clId="{1A0AE3DC-E086-4B29-A7F7-0EDC29B16A1F}" dt="2022-10-26T15:44:07.097" v="49" actId="2696"/>
        <pc:sldMkLst>
          <pc:docMk/>
          <pc:sldMk cId="0" sldId="497"/>
        </pc:sldMkLst>
      </pc:sldChg>
      <pc:sldChg chg="add">
        <pc:chgData name="Rajeev Balasubramonian" userId="1894f8d5-da90-49db-a2d5-cc99062af5ba" providerId="ADAL" clId="{1A0AE3DC-E086-4B29-A7F7-0EDC29B16A1F}" dt="2022-10-26T15:42:30.419" v="41"/>
        <pc:sldMkLst>
          <pc:docMk/>
          <pc:sldMk cId="0" sldId="506"/>
        </pc:sldMkLst>
      </pc:sldChg>
      <pc:sldChg chg="add">
        <pc:chgData name="Rajeev Balasubramonian" userId="1894f8d5-da90-49db-a2d5-cc99062af5ba" providerId="ADAL" clId="{1A0AE3DC-E086-4B29-A7F7-0EDC29B16A1F}" dt="2022-10-26T15:42:30.419" v="41"/>
        <pc:sldMkLst>
          <pc:docMk/>
          <pc:sldMk cId="0" sldId="507"/>
        </pc:sldMkLst>
      </pc:sldChg>
      <pc:sldChg chg="del">
        <pc:chgData name="Rajeev Balasubramonian" userId="1894f8d5-da90-49db-a2d5-cc99062af5ba" providerId="ADAL" clId="{1A0AE3DC-E086-4B29-A7F7-0EDC29B16A1F}" dt="2022-10-26T15:44:08.233" v="50" actId="2696"/>
        <pc:sldMkLst>
          <pc:docMk/>
          <pc:sldMk cId="0" sldId="524"/>
        </pc:sldMkLst>
      </pc:sldChg>
      <pc:sldChg chg="del">
        <pc:chgData name="Rajeev Balasubramonian" userId="1894f8d5-da90-49db-a2d5-cc99062af5ba" providerId="ADAL" clId="{1A0AE3DC-E086-4B29-A7F7-0EDC29B16A1F}" dt="2022-10-26T15:44:09.331" v="51" actId="2696"/>
        <pc:sldMkLst>
          <pc:docMk/>
          <pc:sldMk cId="0" sldId="525"/>
        </pc:sldMkLst>
      </pc:sldChg>
      <pc:sldChg chg="del">
        <pc:chgData name="Rajeev Balasubramonian" userId="1894f8d5-da90-49db-a2d5-cc99062af5ba" providerId="ADAL" clId="{1A0AE3DC-E086-4B29-A7F7-0EDC29B16A1F}" dt="2022-10-26T15:44:10.162" v="52" actId="2696"/>
        <pc:sldMkLst>
          <pc:docMk/>
          <pc:sldMk cId="0" sldId="526"/>
        </pc:sldMkLst>
      </pc:sldChg>
      <pc:sldChg chg="add">
        <pc:chgData name="Rajeev Balasubramonian" userId="1894f8d5-da90-49db-a2d5-cc99062af5ba" providerId="ADAL" clId="{1A0AE3DC-E086-4B29-A7F7-0EDC29B16A1F}" dt="2022-10-26T15:42:30.419" v="41"/>
        <pc:sldMkLst>
          <pc:docMk/>
          <pc:sldMk cId="0" sldId="534"/>
        </pc:sldMkLst>
      </pc:sldChg>
      <pc:sldChg chg="add">
        <pc:chgData name="Rajeev Balasubramonian" userId="1894f8d5-da90-49db-a2d5-cc99062af5ba" providerId="ADAL" clId="{1A0AE3DC-E086-4B29-A7F7-0EDC29B16A1F}" dt="2022-10-26T15:42:30.419" v="41"/>
        <pc:sldMkLst>
          <pc:docMk/>
          <pc:sldMk cId="0" sldId="535"/>
        </pc:sldMkLst>
      </pc:sldChg>
      <pc:sldChg chg="add">
        <pc:chgData name="Rajeev Balasubramonian" userId="1894f8d5-da90-49db-a2d5-cc99062af5ba" providerId="ADAL" clId="{1A0AE3DC-E086-4B29-A7F7-0EDC29B16A1F}" dt="2022-10-26T15:42:30.419" v="41"/>
        <pc:sldMkLst>
          <pc:docMk/>
          <pc:sldMk cId="0" sldId="536"/>
        </pc:sldMkLst>
      </pc:sldChg>
      <pc:sldChg chg="add">
        <pc:chgData name="Rajeev Balasubramonian" userId="1894f8d5-da90-49db-a2d5-cc99062af5ba" providerId="ADAL" clId="{1A0AE3DC-E086-4B29-A7F7-0EDC29B16A1F}" dt="2022-10-26T15:42:30.419" v="41"/>
        <pc:sldMkLst>
          <pc:docMk/>
          <pc:sldMk cId="0" sldId="537"/>
        </pc:sldMkLst>
      </pc:sldChg>
      <pc:sldChg chg="add">
        <pc:chgData name="Rajeev Balasubramonian" userId="1894f8d5-da90-49db-a2d5-cc99062af5ba" providerId="ADAL" clId="{1A0AE3DC-E086-4B29-A7F7-0EDC29B16A1F}" dt="2022-10-26T15:42:30.419" v="41"/>
        <pc:sldMkLst>
          <pc:docMk/>
          <pc:sldMk cId="0" sldId="540"/>
        </pc:sldMkLst>
      </pc:sldChg>
      <pc:sldChg chg="add">
        <pc:chgData name="Rajeev Balasubramonian" userId="1894f8d5-da90-49db-a2d5-cc99062af5ba" providerId="ADAL" clId="{1A0AE3DC-E086-4B29-A7F7-0EDC29B16A1F}" dt="2022-10-26T15:42:30.419" v="41"/>
        <pc:sldMkLst>
          <pc:docMk/>
          <pc:sldMk cId="2092978296" sldId="543"/>
        </pc:sldMkLst>
      </pc:sldChg>
      <pc:sldChg chg="del">
        <pc:chgData name="Rajeev Balasubramonian" userId="1894f8d5-da90-49db-a2d5-cc99062af5ba" providerId="ADAL" clId="{1A0AE3DC-E086-4B29-A7F7-0EDC29B16A1F}" dt="2022-10-26T15:42:43.961" v="42" actId="2696"/>
        <pc:sldMkLst>
          <pc:docMk/>
          <pc:sldMk cId="4161752508" sldId="547"/>
        </pc:sldMkLst>
      </pc:sldChg>
      <pc:sldChg chg="del">
        <pc:chgData name="Rajeev Balasubramonian" userId="1894f8d5-da90-49db-a2d5-cc99062af5ba" providerId="ADAL" clId="{1A0AE3DC-E086-4B29-A7F7-0EDC29B16A1F}" dt="2022-10-26T15:43:58.943" v="43" actId="2696"/>
        <pc:sldMkLst>
          <pc:docMk/>
          <pc:sldMk cId="3689024305" sldId="549"/>
        </pc:sldMkLst>
      </pc:sldChg>
      <pc:sldChg chg="del">
        <pc:chgData name="Rajeev Balasubramonian" userId="1894f8d5-da90-49db-a2d5-cc99062af5ba" providerId="ADAL" clId="{1A0AE3DC-E086-4B29-A7F7-0EDC29B16A1F}" dt="2022-10-26T15:44:11.662" v="53" actId="2696"/>
        <pc:sldMkLst>
          <pc:docMk/>
          <pc:sldMk cId="0" sldId="553"/>
        </pc:sldMkLst>
      </pc:sldChg>
      <pc:sldChg chg="del">
        <pc:chgData name="Rajeev Balasubramonian" userId="1894f8d5-da90-49db-a2d5-cc99062af5ba" providerId="ADAL" clId="{1A0AE3DC-E086-4B29-A7F7-0EDC29B16A1F}" dt="2022-10-26T15:44:13.271" v="54" actId="2696"/>
        <pc:sldMkLst>
          <pc:docMk/>
          <pc:sldMk cId="0" sldId="55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7CB92466-313E-4D80-8F4B-BCD09101BA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0465D1D-E67C-4AC4-BA03-8EE8D64F8CB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A8040E20-4105-47A3-813A-4E49210D31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FBE53C61-FCA8-4B46-A353-F27FB43BAE9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61F0224-C8BE-48B0-A293-8CE3B1F8B2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13268FE1-5D8A-46E1-B16E-12BC5A4BF7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27D73E36-2CC6-4F18-9323-82384736E07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28C42A8-B91A-4308-901F-24C108AFC4A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DAAABDE5-2F6C-4A8F-9489-620FBB0C96E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5101C673-DFEF-4C97-9CA3-8AB45C9E880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1A1039D5-B96D-4AFD-9396-BA811D3908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CFD8B62-26AF-446B-8893-79A84D25C9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CB55C87-D350-49CC-9E11-424CE66ED5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73EA6C7-BDDE-4D67-BE04-C6FFA9C6BAF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2577E6B-BD71-445A-8BB8-787EB36F09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12A42B1-E2A1-4F67-955D-4E75D1DCDA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A2C80CCE-E1A6-4D7E-A274-96603D4BD6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4142895-CB39-4933-A686-7A427162CD4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F721751-C938-452C-B99C-3B6D38DB46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A288758-D51A-40FE-8C9B-B50B9C5584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1944E1A0-7B24-4967-BD8F-39B7AE5BBF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8CA9266-DA0A-48B7-98BC-E20C09D1B18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C0CD91B-5122-43D4-B8A8-AE68383F0C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C131A50-FB3A-4386-BA8F-4BC284F19D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4B64C4A-3EDE-4736-ADFB-3D5DD81055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C5C901-6EEA-46AE-B6AE-7D090EBC1C2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88137EA-5EA1-462E-AB3A-47AAE571C5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96ED3BBB-A855-41F6-B346-7685E29836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E1C36BF6-F0D9-4CEA-BB1B-B377CE7688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2272C02-D146-4BB2-8BB5-1AFEB5A49FB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A88E57E-36C2-4B77-9EC0-3D30F783BF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00608D6-69D3-449C-85AD-D607ECC875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B252A98-7BAA-4849-981A-6D2BE7DA0D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57FA47-D580-4C68-91D6-B1F91B93255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A067C7D-8ACE-48A7-AD22-AED0C27073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4D903AD-AC84-407B-B7C1-5AB558CC99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4E3A9FE9-E76B-4A1A-94D8-479164A763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2B29E18-D443-4584-99E8-1FA664E1542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D8CBB3F5-C6A4-4CB7-86F1-8A24203391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0B4FEFBF-6FB4-4765-9B06-28F7F4863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CA82749A-7F01-476A-BF5D-A9196CB85D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37812AA-8D36-4809-A44E-27E06A8C319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0CEA27F7-A250-4492-B380-983DAAA1EC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AF1E0C78-4533-4B69-A01D-C29B0759B1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FFF9CDFC-E876-46FA-A417-A6907DC275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FDC6172-F05E-4881-8145-675F2B94684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4BE80E-609C-4693-81C4-BA310422F9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389DBD37-BD29-48E0-AED3-E77F9979B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500D1470-CB41-41D0-86B8-2CF37BD6A4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FC44087-140C-48A9-B977-FA3B55A249C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335BD1F1-B234-47C3-82E3-41A622E19A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447958FC-240A-4276-B77C-B7EAF7FDD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C49F659B-ECB5-4739-9816-71BE0C38D5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DD8BD3B-B235-4697-B85D-73611D6AE98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1DAD875-481B-48A7-B6F3-1CC27A31DF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060C88A-A89B-40A0-8B3A-E2576B63D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1A14CC4E-D1CE-45AD-BFC8-FAE2B60161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7A5F23-F952-40C6-A614-34F892837D6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4721049-5053-4D5D-A735-4AF4D09EBF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C60DD73-9B36-422A-80F5-0EACD05D4B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15C3E1BA-4CB7-4CE9-8855-E3378F7ACC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058B804-0931-4DDA-9597-BD0102A70F5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4883F415-2ECA-437F-BEFC-BCFEE9DB7E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683FCD07-7F02-4C45-9922-00C6DB8279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52CBC95E-595D-4865-9F39-735CD07823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C797F7B-989C-4001-8E4B-60D3B3A3350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4504E831-E8E8-4405-881B-C9B2A3469D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C1E377A6-74B7-4E6D-A877-13EF115ED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852FBE44-00B4-477D-9F7B-ED1372471B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EC0EEE8-44E6-4569-8BA9-18E0498C87A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C4803B6-6E0E-4276-A8B6-4B8FBCD0DD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6DC7397-6A91-4240-9474-1502B1C99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AE6E12-F96A-4D19-BBAE-D6F08B9040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3EEF20-ACD7-41C3-B7C5-1CB743B572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5EDE88-FE6B-4D41-B23F-3F9E7BEBAA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5B6EED-A393-480E-83C3-9743A9A10F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05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F7A067-0FAB-46F4-91B4-8D4C4B73D1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E2E363-E78F-44CF-9044-D21216A63B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6CA982-A702-40B3-B58D-E6DECF6DFC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6FCF18-DB4A-44EF-9732-BC26AB1890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02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42D77B-E287-4473-9534-667F630EF6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BCD6F3-CCAA-4B7E-AFDD-A1535742F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1E68B8-31E7-4C74-9C1D-8DA8E7B52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6501F7-419C-49AC-9F47-867FB93C01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1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44FC7E-53D6-44E3-8361-C694158FF9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0BDF72-3098-4487-AE0A-3328BC07B9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191D7A-8300-4AA4-8D90-BE35CB4002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13B83A-C461-4DA5-A439-3819B26A19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20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BFF669-3163-4F07-925E-18A0C72EDF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B490CA-9706-4D53-A2B5-33A6445C5D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16C5AE-8756-4377-AEC5-17EF3C82AE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747612-D8B7-42A0-BA5C-62018BF614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70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612451-139F-4B5C-8559-2C37461D86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1F5C86-10F7-4285-B835-6598104A4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E29179-A441-4BA4-9843-6EC6C98345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7FC9F-865A-48F5-83FB-5D0D6E3FA2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2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4B47B5-4F4F-4D4F-901F-A4276261B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76B6AE3-DC57-47C4-BCB1-A2CCCA52F2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F911F07-F2F0-49C1-BCBA-12BCD45F17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A70530-72FD-4A36-ACFB-DD79D201E0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10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80C7676-0C19-4740-A5DB-54BB6DA890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F681912-B98E-4246-AB61-800FBEFB3A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09BCC00-7AEA-4708-AFB6-C876332304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F3A511-853B-4D42-B0BD-C84281D133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19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AAAB6FC-30A5-47A8-B73C-615EE1FB8C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56F3DD9-6A75-415E-8589-8FC7DE99F8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4C2BEEF-2640-41D1-820E-73C1581E33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BC17EC-E367-4244-810B-FF59DCD199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28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97272B-9E6D-4BD2-ACF8-4C0D02C3D9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40705D-2063-42D5-89CD-A375E77130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0CF766-8C53-4983-9BAB-CAC36DD29E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2100BA-8454-4FD0-953B-21977D594B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61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9F20E8-C204-403A-A3E2-46B99D2ED9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FD1B02-A71C-4442-9C7C-C3C78CCF8F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C436D6-6B8A-4EC4-9536-594E18E8F3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4AECC5-B168-448C-83AC-E93A52306E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07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2525F43-0699-46D9-B478-BBEBF6B3CB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81E547-6E3B-4F7C-BBDE-03207F7EC9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9C558C6-8FB3-4303-B5D0-85BF8C7A9B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17EAFAA-BC4C-43D0-8F78-C4B8EE5ADD9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1FB7C03-C697-420D-9E6A-E31D638548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0B82FC7D-A3A6-4016-AD85-56A05CBB34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>
            <a:extLst>
              <a:ext uri="{FF2B5EF4-FFF2-40B4-BE49-F238E27FC236}">
                <a16:creationId xmlns:a16="http://schemas.microsoft.com/office/drawing/2014/main" id="{67D66243-5565-4E1C-B9FC-0F1D140E7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8C45E6-387A-4185-93DC-A58D9FCFBBC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95DE5E4F-2587-4AFD-8ADB-3AEB272C6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067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Lecture: Cache Hierarchies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62F4896E-FF34-4104-8F54-65BF3C5359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423FE720-15CC-4C70-A210-80B72E4A7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8236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Topics: cache access basics, example problems on cache access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>
            <a:extLst>
              <a:ext uri="{FF2B5EF4-FFF2-40B4-BE49-F238E27FC236}">
                <a16:creationId xmlns:a16="http://schemas.microsoft.com/office/drawing/2014/main" id="{E84A7DEA-A920-4539-87B9-0D9DB7772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A47BD0-0F17-4C77-990A-B56E8CDDAEB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7D8BC76-6718-4DFC-9394-4DBA939E1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D3E18233-798F-4CE3-95FF-542E1114C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B986FB5D-7FCA-4A37-B466-9753EE82B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0155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a 2-way set-associative cache with just 2 sets.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Assume that block A maps to set 0, B to 1, C to 0, D to 1,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 to 0, and so on.  For the following access pattern,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estimate the hits and misses: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B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 C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D B F A E G C G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 MH M MH MM HM HMM M H 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id="{785CAAC9-C182-4F8D-9458-A114A08AA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5132A0-3E9F-4D46-8561-46016FE0DB1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8EC3F56-9454-447A-82E9-CCF2AF561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B6CC77FE-350D-40FE-980F-5AD4EF422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2AF29053-6571-4B05-9B70-A2AA109C8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6731"/>
            <a:ext cx="710374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64 KB 16-way set-associative data cache array with 64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sizes, assume a 40-bit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730BE383-F478-47DC-AA8F-FE77E5EC9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397276"/>
            <a:ext cx="6874702" cy="23083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Data array size (cache size) = #sets x #ways x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Tag array size = #sets x #ways x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tagsize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Index bits = log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(#sets)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Offset bits = log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Tag bits + index bits + offset bits = address width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>
            <a:extLst>
              <a:ext uri="{FF2B5EF4-FFF2-40B4-BE49-F238E27FC236}">
                <a16:creationId xmlns:a16="http://schemas.microsoft.com/office/drawing/2014/main" id="{DA01E2CE-A219-447E-9DAF-E745BC178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C31522-F390-44F5-B36D-78DC77A3018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87FF86B3-9DBF-4DE5-BC94-36B9A7CDE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36E272A-E866-4D7C-8F55-98A7AC6B6A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242A0105-F23B-44E9-9473-22956822D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0374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64 KB 16-way set-associative data cache array with 64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sizes, assume a 40-bit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  64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 (6), offset bits (6), tag bits (28)?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 (28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>
            <a:extLst>
              <a:ext uri="{FF2B5EF4-FFF2-40B4-BE49-F238E27FC236}">
                <a16:creationId xmlns:a16="http://schemas.microsoft.com/office/drawing/2014/main" id="{0CD0BECB-4E29-4361-AD48-BF8D9046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41B226-A070-4E6D-8D42-DBB9B6D649D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1D61DB0-F080-4CAB-97D7-C183AF2B6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5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37CFB7B2-96D6-4DBC-B7BF-3A862381AD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C6DB70D3-DA33-442A-89E4-2CA2571E8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3834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8 KB fully-associative data cache array with 64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sizes, assume a 40-bit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  How many ways?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D2841B72-F14D-4686-BEBE-10BE84DF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7BEC9B-1A07-41D7-B327-965A80C94AB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68855387-BB94-460A-84A7-CF74809F2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5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B8108C22-E6C0-4EA2-9143-AE1C963E6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11F74591-6E64-4EBE-B682-3EE34E09E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507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8 KB fully-associative data cache array with 64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sizes, assume a 40-bit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 (1) ?  How many ways (128) 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 (0), offset bits (6), tag bits (34) 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 (544 bytes) ?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3D42F30F-2564-4A58-AA1D-7E1076273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549" y="3783179"/>
            <a:ext cx="6874702" cy="23083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Data array size (cache size) = #sets x #ways x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Tag array size = #sets x #ways x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tagsize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Index bits = log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(#sets)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Offset bits = log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Tag bits + index bits + offset bits = address width</a:t>
            </a:r>
          </a:p>
        </p:txBody>
      </p:sp>
    </p:spTree>
    <p:extLst>
      <p:ext uri="{BB962C8B-B14F-4D97-AF65-F5344CB8AC3E}">
        <p14:creationId xmlns:p14="http://schemas.microsoft.com/office/powerpoint/2010/main" val="2701064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3">
            <a:extLst>
              <a:ext uri="{FF2B5EF4-FFF2-40B4-BE49-F238E27FC236}">
                <a16:creationId xmlns:a16="http://schemas.microsoft.com/office/drawing/2014/main" id="{17860558-B9C1-4F7E-9EDB-F55A16E2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BFBAD0-EF5D-4500-99E3-C1DA57A80EF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>
            <a:extLst>
              <a:ext uri="{FF2B5EF4-FFF2-40B4-BE49-F238E27FC236}">
                <a16:creationId xmlns:a16="http://schemas.microsoft.com/office/drawing/2014/main" id="{DE5FB905-9235-48B7-AFD8-3C1F7532E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A9C63A-E3C4-405F-83E0-BD762AF34D2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92978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>
            <a:extLst>
              <a:ext uri="{FF2B5EF4-FFF2-40B4-BE49-F238E27FC236}">
                <a16:creationId xmlns:a16="http://schemas.microsoft.com/office/drawing/2014/main" id="{9BAA478B-9C37-4A2B-8076-D39C8C7DB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0C4327-C14E-4C16-BAAD-F157D8FD271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146E3AB8-4957-4655-AE60-39643E970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14D4D96-69E1-472D-B34E-DA7165A552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1" name="Rectangle 4">
            <a:extLst>
              <a:ext uri="{FF2B5EF4-FFF2-40B4-BE49-F238E27FC236}">
                <a16:creationId xmlns:a16="http://schemas.microsoft.com/office/drawing/2014/main" id="{44386BBA-9399-406E-AADE-5B33E1299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Rectangle 5">
            <a:extLst>
              <a:ext uri="{FF2B5EF4-FFF2-40B4-BE49-F238E27FC236}">
                <a16:creationId xmlns:a16="http://schemas.microsoft.com/office/drawing/2014/main" id="{3FE567AC-3960-440E-AF23-A46879A1D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3" name="Rectangle 6">
            <a:extLst>
              <a:ext uri="{FF2B5EF4-FFF2-40B4-BE49-F238E27FC236}">
                <a16:creationId xmlns:a16="http://schemas.microsoft.com/office/drawing/2014/main" id="{07981C83-0024-4101-BAE1-1F4E45CC6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Rectangle 7">
            <a:extLst>
              <a:ext uri="{FF2B5EF4-FFF2-40B4-BE49-F238E27FC236}">
                <a16:creationId xmlns:a16="http://schemas.microsoft.com/office/drawing/2014/main" id="{A6E1DE6A-C926-457B-86DE-938F6EC7E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5" name="Rectangle 8">
            <a:extLst>
              <a:ext uri="{FF2B5EF4-FFF2-40B4-BE49-F238E27FC236}">
                <a16:creationId xmlns:a16="http://schemas.microsoft.com/office/drawing/2014/main" id="{522EED4F-1E67-4740-893F-B86243E8F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6" name="Rectangle 9">
            <a:extLst>
              <a:ext uri="{FF2B5EF4-FFF2-40B4-BE49-F238E27FC236}">
                <a16:creationId xmlns:a16="http://schemas.microsoft.com/office/drawing/2014/main" id="{08A4AD69-F570-478E-A712-E786F6777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7" name="Rectangle 10">
            <a:extLst>
              <a:ext uri="{FF2B5EF4-FFF2-40B4-BE49-F238E27FC236}">
                <a16:creationId xmlns:a16="http://schemas.microsoft.com/office/drawing/2014/main" id="{223537E5-6153-4480-A80B-FB75F4D3C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8" name="Rectangle 11">
            <a:extLst>
              <a:ext uri="{FF2B5EF4-FFF2-40B4-BE49-F238E27FC236}">
                <a16:creationId xmlns:a16="http://schemas.microsoft.com/office/drawing/2014/main" id="{3102A983-A198-4007-89C1-3F720D92E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9" name="Text Box 12">
            <a:extLst>
              <a:ext uri="{FF2B5EF4-FFF2-40B4-BE49-F238E27FC236}">
                <a16:creationId xmlns:a16="http://schemas.microsoft.com/office/drawing/2014/main" id="{5B0EC9E6-C32E-4D60-A5F0-83A7428EA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34830" name="Line 13">
            <a:extLst>
              <a:ext uri="{FF2B5EF4-FFF2-40B4-BE49-F238E27FC236}">
                <a16:creationId xmlns:a16="http://schemas.microsoft.com/office/drawing/2014/main" id="{020A02C5-EA98-481E-927F-1FBDB23658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1" name="Rectangle 14">
            <a:extLst>
              <a:ext uri="{FF2B5EF4-FFF2-40B4-BE49-F238E27FC236}">
                <a16:creationId xmlns:a16="http://schemas.microsoft.com/office/drawing/2014/main" id="{6540BC58-33C7-4CC3-89E4-8D1728E98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101000</a:t>
            </a:r>
          </a:p>
        </p:txBody>
      </p:sp>
      <p:sp>
        <p:nvSpPr>
          <p:cNvPr id="34832" name="Line 15">
            <a:extLst>
              <a:ext uri="{FF2B5EF4-FFF2-40B4-BE49-F238E27FC236}">
                <a16:creationId xmlns:a16="http://schemas.microsoft.com/office/drawing/2014/main" id="{07B70328-380E-45E0-91A1-319D9F303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3" name="Line 16">
            <a:extLst>
              <a:ext uri="{FF2B5EF4-FFF2-40B4-BE49-F238E27FC236}">
                <a16:creationId xmlns:a16="http://schemas.microsoft.com/office/drawing/2014/main" id="{4D6F7A4F-1696-4F53-9111-A711048538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4" name="Text Box 17">
            <a:extLst>
              <a:ext uri="{FF2B5EF4-FFF2-40B4-BE49-F238E27FC236}">
                <a16:creationId xmlns:a16="http://schemas.microsoft.com/office/drawing/2014/main" id="{45F5B1E9-373D-42CA-88D1-7082CEA11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34835" name="Text Box 18">
            <a:extLst>
              <a:ext uri="{FF2B5EF4-FFF2-40B4-BE49-F238E27FC236}">
                <a16:creationId xmlns:a16="http://schemas.microsoft.com/office/drawing/2014/main" id="{6B626539-9E38-4B17-80F7-6DBB5435B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34836" name="Text Box 19">
            <a:extLst>
              <a:ext uri="{FF2B5EF4-FFF2-40B4-BE49-F238E27FC236}">
                <a16:creationId xmlns:a16="http://schemas.microsoft.com/office/drawing/2014/main" id="{0963F5F7-BFA3-4781-957D-DB28DBCAE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3819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4837" name="Line 20">
            <a:extLst>
              <a:ext uri="{FF2B5EF4-FFF2-40B4-BE49-F238E27FC236}">
                <a16:creationId xmlns:a16="http://schemas.microsoft.com/office/drawing/2014/main" id="{D919E447-1373-412C-9795-283C4BC0B4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8" name="Line 21">
            <a:extLst>
              <a:ext uri="{FF2B5EF4-FFF2-40B4-BE49-F238E27FC236}">
                <a16:creationId xmlns:a16="http://schemas.microsoft.com/office/drawing/2014/main" id="{B6648385-483C-436C-9FF7-0C0CACB372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9" name="Text Box 22">
            <a:extLst>
              <a:ext uri="{FF2B5EF4-FFF2-40B4-BE49-F238E27FC236}">
                <a16:creationId xmlns:a16="http://schemas.microsoft.com/office/drawing/2014/main" id="{80805A98-5060-4E97-8C37-AFE0A576A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4840" name="Text Box 23">
            <a:extLst>
              <a:ext uri="{FF2B5EF4-FFF2-40B4-BE49-F238E27FC236}">
                <a16:creationId xmlns:a16="http://schemas.microsoft.com/office/drawing/2014/main" id="{D1304BB7-413A-4B07-9754-C3221DDDE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34841" name="Line 24">
            <a:extLst>
              <a:ext uri="{FF2B5EF4-FFF2-40B4-BE49-F238E27FC236}">
                <a16:creationId xmlns:a16="http://schemas.microsoft.com/office/drawing/2014/main" id="{49F5A2C7-BBDD-4198-BCC2-146ED7A9D10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2" name="Line 25">
            <a:extLst>
              <a:ext uri="{FF2B5EF4-FFF2-40B4-BE49-F238E27FC236}">
                <a16:creationId xmlns:a16="http://schemas.microsoft.com/office/drawing/2014/main" id="{34B4C076-4737-4012-94F8-2497F3BD84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3" name="Line 26">
            <a:extLst>
              <a:ext uri="{FF2B5EF4-FFF2-40B4-BE49-F238E27FC236}">
                <a16:creationId xmlns:a16="http://schemas.microsoft.com/office/drawing/2014/main" id="{C37F5560-4B38-4AFE-8065-B255F794F7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4" name="Line 27">
            <a:extLst>
              <a:ext uri="{FF2B5EF4-FFF2-40B4-BE49-F238E27FC236}">
                <a16:creationId xmlns:a16="http://schemas.microsoft.com/office/drawing/2014/main" id="{FDE3436A-F867-41A8-B2B0-0D0EF29ADB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5" name="Text Box 28">
            <a:extLst>
              <a:ext uri="{FF2B5EF4-FFF2-40B4-BE49-F238E27FC236}">
                <a16:creationId xmlns:a16="http://schemas.microsoft.com/office/drawing/2014/main" id="{6F1F5371-F014-4E5F-9CDC-6C5FCDE87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>
            <a:extLst>
              <a:ext uri="{FF2B5EF4-FFF2-40B4-BE49-F238E27FC236}">
                <a16:creationId xmlns:a16="http://schemas.microsoft.com/office/drawing/2014/main" id="{6B4542AE-1547-40BF-AE64-9CE7209E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89A987-EAFA-4D33-876B-6569AC96BC4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C51AE8F7-40A1-47C1-9C21-AAFAAC819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0A227945-577D-4128-9E72-6E9C29BD7D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9" name="Rectangle 4">
            <a:extLst>
              <a:ext uri="{FF2B5EF4-FFF2-40B4-BE49-F238E27FC236}">
                <a16:creationId xmlns:a16="http://schemas.microsoft.com/office/drawing/2014/main" id="{C3A11B01-126D-4DBB-9127-766C65942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0" name="Rectangle 5">
            <a:extLst>
              <a:ext uri="{FF2B5EF4-FFF2-40B4-BE49-F238E27FC236}">
                <a16:creationId xmlns:a16="http://schemas.microsoft.com/office/drawing/2014/main" id="{1774B8B6-566E-4093-9253-A7512BF04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1" name="Rectangle 6">
            <a:extLst>
              <a:ext uri="{FF2B5EF4-FFF2-40B4-BE49-F238E27FC236}">
                <a16:creationId xmlns:a16="http://schemas.microsoft.com/office/drawing/2014/main" id="{E44BA4B0-5A74-490B-B09D-104DC306D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2" name="Rectangle 7">
            <a:extLst>
              <a:ext uri="{FF2B5EF4-FFF2-40B4-BE49-F238E27FC236}">
                <a16:creationId xmlns:a16="http://schemas.microsoft.com/office/drawing/2014/main" id="{BC4B7E5D-426F-4A92-A80C-E6B04BDA5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3" name="Rectangle 8">
            <a:extLst>
              <a:ext uri="{FF2B5EF4-FFF2-40B4-BE49-F238E27FC236}">
                <a16:creationId xmlns:a16="http://schemas.microsoft.com/office/drawing/2014/main" id="{87A0EF32-A177-421B-9FD8-E426FE913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4" name="Rectangle 9">
            <a:extLst>
              <a:ext uri="{FF2B5EF4-FFF2-40B4-BE49-F238E27FC236}">
                <a16:creationId xmlns:a16="http://schemas.microsoft.com/office/drawing/2014/main" id="{6BB5DE71-86FE-468A-93BA-4B7325BE4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5" name="Rectangle 10">
            <a:extLst>
              <a:ext uri="{FF2B5EF4-FFF2-40B4-BE49-F238E27FC236}">
                <a16:creationId xmlns:a16="http://schemas.microsoft.com/office/drawing/2014/main" id="{728177F3-23F9-43D9-A4DC-BC1DEB40C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6" name="Rectangle 11">
            <a:extLst>
              <a:ext uri="{FF2B5EF4-FFF2-40B4-BE49-F238E27FC236}">
                <a16:creationId xmlns:a16="http://schemas.microsoft.com/office/drawing/2014/main" id="{00C38E4F-E7B3-406F-8FF3-61DEDF236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7" name="Text Box 12">
            <a:extLst>
              <a:ext uri="{FF2B5EF4-FFF2-40B4-BE49-F238E27FC236}">
                <a16:creationId xmlns:a16="http://schemas.microsoft.com/office/drawing/2014/main" id="{BE434195-63CE-4E99-94DD-0C10B0092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36878" name="Line 13">
            <a:extLst>
              <a:ext uri="{FF2B5EF4-FFF2-40B4-BE49-F238E27FC236}">
                <a16:creationId xmlns:a16="http://schemas.microsoft.com/office/drawing/2014/main" id="{08BE86F7-B506-4AD4-ACD8-AE6ADAB562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9" name="Rectangle 14">
            <a:extLst>
              <a:ext uri="{FF2B5EF4-FFF2-40B4-BE49-F238E27FC236}">
                <a16:creationId xmlns:a16="http://schemas.microsoft.com/office/drawing/2014/main" id="{E23BD64D-5CF2-40A2-BFDA-EE1477338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101000</a:t>
            </a:r>
          </a:p>
        </p:txBody>
      </p:sp>
      <p:sp>
        <p:nvSpPr>
          <p:cNvPr id="36880" name="Line 15">
            <a:extLst>
              <a:ext uri="{FF2B5EF4-FFF2-40B4-BE49-F238E27FC236}">
                <a16:creationId xmlns:a16="http://schemas.microsoft.com/office/drawing/2014/main" id="{8CD364A4-8E8D-450F-8CA0-C1A06C25A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1" name="Line 16">
            <a:extLst>
              <a:ext uri="{FF2B5EF4-FFF2-40B4-BE49-F238E27FC236}">
                <a16:creationId xmlns:a16="http://schemas.microsoft.com/office/drawing/2014/main" id="{AC0001B1-B3D1-423B-B1DD-BAC0FAC598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2" name="Text Box 17">
            <a:extLst>
              <a:ext uri="{FF2B5EF4-FFF2-40B4-BE49-F238E27FC236}">
                <a16:creationId xmlns:a16="http://schemas.microsoft.com/office/drawing/2014/main" id="{A170BB71-C2DA-4B52-B1F5-FF9C50DDA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36883" name="Text Box 18">
            <a:extLst>
              <a:ext uri="{FF2B5EF4-FFF2-40B4-BE49-F238E27FC236}">
                <a16:creationId xmlns:a16="http://schemas.microsoft.com/office/drawing/2014/main" id="{AFE0169B-6BB3-4730-AA37-AB0232242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3819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6884" name="Line 19">
            <a:extLst>
              <a:ext uri="{FF2B5EF4-FFF2-40B4-BE49-F238E27FC236}">
                <a16:creationId xmlns:a16="http://schemas.microsoft.com/office/drawing/2014/main" id="{9FB1782E-970B-4F2E-B394-A1F013D331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5" name="Line 20">
            <a:extLst>
              <a:ext uri="{FF2B5EF4-FFF2-40B4-BE49-F238E27FC236}">
                <a16:creationId xmlns:a16="http://schemas.microsoft.com/office/drawing/2014/main" id="{950D68C2-AFDC-4306-AC8E-2B88FCC61B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6" name="Rectangle 21">
            <a:extLst>
              <a:ext uri="{FF2B5EF4-FFF2-40B4-BE49-F238E27FC236}">
                <a16:creationId xmlns:a16="http://schemas.microsoft.com/office/drawing/2014/main" id="{F7A600F7-E251-4090-8CCF-464794082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7" name="Rectangle 22">
            <a:extLst>
              <a:ext uri="{FF2B5EF4-FFF2-40B4-BE49-F238E27FC236}">
                <a16:creationId xmlns:a16="http://schemas.microsoft.com/office/drawing/2014/main" id="{68EA5470-F1EF-4346-A5BF-ADE068321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8" name="Rectangle 23">
            <a:extLst>
              <a:ext uri="{FF2B5EF4-FFF2-40B4-BE49-F238E27FC236}">
                <a16:creationId xmlns:a16="http://schemas.microsoft.com/office/drawing/2014/main" id="{2C45DA7A-2C0A-4CCF-B5AC-4CE91ADF9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9" name="Rectangle 24">
            <a:extLst>
              <a:ext uri="{FF2B5EF4-FFF2-40B4-BE49-F238E27FC236}">
                <a16:creationId xmlns:a16="http://schemas.microsoft.com/office/drawing/2014/main" id="{734FF874-8758-4553-9543-3D16DDEDD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0" name="Rectangle 25">
            <a:extLst>
              <a:ext uri="{FF2B5EF4-FFF2-40B4-BE49-F238E27FC236}">
                <a16:creationId xmlns:a16="http://schemas.microsoft.com/office/drawing/2014/main" id="{85526A9F-2599-4EE8-944A-3FBAB459A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1" name="Rectangle 26">
            <a:extLst>
              <a:ext uri="{FF2B5EF4-FFF2-40B4-BE49-F238E27FC236}">
                <a16:creationId xmlns:a16="http://schemas.microsoft.com/office/drawing/2014/main" id="{C0045874-B6E4-4610-A08B-CDF3C50A9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2" name="Rectangle 27">
            <a:extLst>
              <a:ext uri="{FF2B5EF4-FFF2-40B4-BE49-F238E27FC236}">
                <a16:creationId xmlns:a16="http://schemas.microsoft.com/office/drawing/2014/main" id="{6C4317D3-8873-4167-BC3A-079214A4F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3" name="Rectangle 28">
            <a:extLst>
              <a:ext uri="{FF2B5EF4-FFF2-40B4-BE49-F238E27FC236}">
                <a16:creationId xmlns:a16="http://schemas.microsoft.com/office/drawing/2014/main" id="{94410EB4-C2D9-42DC-8435-5B3EFF53E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4" name="Text Box 29">
            <a:extLst>
              <a:ext uri="{FF2B5EF4-FFF2-40B4-BE49-F238E27FC236}">
                <a16:creationId xmlns:a16="http://schemas.microsoft.com/office/drawing/2014/main" id="{6139B239-91CA-4D28-B3FB-96382A005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4984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6895" name="Line 30">
            <a:extLst>
              <a:ext uri="{FF2B5EF4-FFF2-40B4-BE49-F238E27FC236}">
                <a16:creationId xmlns:a16="http://schemas.microsoft.com/office/drawing/2014/main" id="{BB933CB8-FE76-498A-B78B-CCFFDE13DD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6" name="Line 31">
            <a:extLst>
              <a:ext uri="{FF2B5EF4-FFF2-40B4-BE49-F238E27FC236}">
                <a16:creationId xmlns:a16="http://schemas.microsoft.com/office/drawing/2014/main" id="{27E16F51-B7CF-4F46-BE85-03F1789FE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7" name="Line 32">
            <a:extLst>
              <a:ext uri="{FF2B5EF4-FFF2-40B4-BE49-F238E27FC236}">
                <a16:creationId xmlns:a16="http://schemas.microsoft.com/office/drawing/2014/main" id="{E2916F04-BF3E-4A8F-8E4E-5248D21046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8" name="Line 33">
            <a:extLst>
              <a:ext uri="{FF2B5EF4-FFF2-40B4-BE49-F238E27FC236}">
                <a16:creationId xmlns:a16="http://schemas.microsoft.com/office/drawing/2014/main" id="{13D6E47F-7287-4C57-B8DA-F4C5957733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9" name="Line 34">
            <a:extLst>
              <a:ext uri="{FF2B5EF4-FFF2-40B4-BE49-F238E27FC236}">
                <a16:creationId xmlns:a16="http://schemas.microsoft.com/office/drawing/2014/main" id="{52D375BF-D6FD-4B38-913B-D3C4BE86B1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900" name="Text Box 35">
            <a:extLst>
              <a:ext uri="{FF2B5EF4-FFF2-40B4-BE49-F238E27FC236}">
                <a16:creationId xmlns:a16="http://schemas.microsoft.com/office/drawing/2014/main" id="{4E2657BE-E352-46BF-BC33-2F66E841E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36901" name="Text Box 36">
            <a:extLst>
              <a:ext uri="{FF2B5EF4-FFF2-40B4-BE49-F238E27FC236}">
                <a16:creationId xmlns:a16="http://schemas.microsoft.com/office/drawing/2014/main" id="{528E5927-77BA-4513-8CFE-3D47A30F3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6902" name="Text Box 37">
            <a:extLst>
              <a:ext uri="{FF2B5EF4-FFF2-40B4-BE49-F238E27FC236}">
                <a16:creationId xmlns:a16="http://schemas.microsoft.com/office/drawing/2014/main" id="{C91A8F4E-A892-4354-A0E6-9D06E3F91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>
            <a:extLst>
              <a:ext uri="{FF2B5EF4-FFF2-40B4-BE49-F238E27FC236}">
                <a16:creationId xmlns:a16="http://schemas.microsoft.com/office/drawing/2014/main" id="{2566C862-15C3-4C0A-999B-A10CA02BD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E58EB0-8891-447F-8E3D-2418D506915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0443B47-3B48-48B9-BBC4-1D1590674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952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Increasing Line Size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C60242D-E933-4D70-8641-698C0AFFB2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7" name="Rectangle 4">
            <a:extLst>
              <a:ext uri="{FF2B5EF4-FFF2-40B4-BE49-F238E27FC236}">
                <a16:creationId xmlns:a16="http://schemas.microsoft.com/office/drawing/2014/main" id="{8762E7F1-39A5-4862-A471-C33C1D9D2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143B911E-A6B0-4FF6-B5BF-D2E313A27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2D041DE7-0193-4AE7-8E1F-C232E6BA8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A34238DF-94C5-4437-A5A4-3AECD8902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1" name="Rectangle 8">
            <a:extLst>
              <a:ext uri="{FF2B5EF4-FFF2-40B4-BE49-F238E27FC236}">
                <a16:creationId xmlns:a16="http://schemas.microsoft.com/office/drawing/2014/main" id="{ADB428EB-B82E-4B81-AF03-5CC27AFCF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2" name="Rectangle 9">
            <a:extLst>
              <a:ext uri="{FF2B5EF4-FFF2-40B4-BE49-F238E27FC236}">
                <a16:creationId xmlns:a16="http://schemas.microsoft.com/office/drawing/2014/main" id="{1BA98191-41B5-43DC-AA3F-41E768F5E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3" name="Rectangle 10">
            <a:extLst>
              <a:ext uri="{FF2B5EF4-FFF2-40B4-BE49-F238E27FC236}">
                <a16:creationId xmlns:a16="http://schemas.microsoft.com/office/drawing/2014/main" id="{8832219D-09E7-4BED-9636-FD3F5B1CC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4" name="Rectangle 11">
            <a:extLst>
              <a:ext uri="{FF2B5EF4-FFF2-40B4-BE49-F238E27FC236}">
                <a16:creationId xmlns:a16="http://schemas.microsoft.com/office/drawing/2014/main" id="{1D793435-3366-4479-9E11-4A0880861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5" name="Text Box 12">
            <a:extLst>
              <a:ext uri="{FF2B5EF4-FFF2-40B4-BE49-F238E27FC236}">
                <a16:creationId xmlns:a16="http://schemas.microsoft.com/office/drawing/2014/main" id="{08EF7D81-B525-4B45-B62C-AE7CA0B5E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268" y="2286000"/>
            <a:ext cx="14995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32-byte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line size 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block size</a:t>
            </a:r>
          </a:p>
        </p:txBody>
      </p:sp>
      <p:sp>
        <p:nvSpPr>
          <p:cNvPr id="38926" name="Line 13">
            <a:extLst>
              <a:ext uri="{FF2B5EF4-FFF2-40B4-BE49-F238E27FC236}">
                <a16:creationId xmlns:a16="http://schemas.microsoft.com/office/drawing/2014/main" id="{1F03A6F1-B9AF-4313-8186-B72DC2730F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6670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7" name="Rectangle 14">
            <a:extLst>
              <a:ext uri="{FF2B5EF4-FFF2-40B4-BE49-F238E27FC236}">
                <a16:creationId xmlns:a16="http://schemas.microsoft.com/office/drawing/2014/main" id="{F5FBAAFD-DBB6-4569-9544-70F72C043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8928" name="Line 15">
            <a:extLst>
              <a:ext uri="{FF2B5EF4-FFF2-40B4-BE49-F238E27FC236}">
                <a16:creationId xmlns:a16="http://schemas.microsoft.com/office/drawing/2014/main" id="{31CE1919-C003-4D26-A35C-EC69EED462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9" name="Line 16">
            <a:extLst>
              <a:ext uri="{FF2B5EF4-FFF2-40B4-BE49-F238E27FC236}">
                <a16:creationId xmlns:a16="http://schemas.microsoft.com/office/drawing/2014/main" id="{72B11AB2-B741-4584-9DB6-13914842E03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0" name="Text Box 17">
            <a:extLst>
              <a:ext uri="{FF2B5EF4-FFF2-40B4-BE49-F238E27FC236}">
                <a16:creationId xmlns:a16="http://schemas.microsoft.com/office/drawing/2014/main" id="{EC90C390-30F7-40D6-A449-864F5F0D7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3819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8931" name="Line 18">
            <a:extLst>
              <a:ext uri="{FF2B5EF4-FFF2-40B4-BE49-F238E27FC236}">
                <a16:creationId xmlns:a16="http://schemas.microsoft.com/office/drawing/2014/main" id="{C1E1274F-7ACC-4C92-882B-601E9546F4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2" name="Line 19">
            <a:extLst>
              <a:ext uri="{FF2B5EF4-FFF2-40B4-BE49-F238E27FC236}">
                <a16:creationId xmlns:a16="http://schemas.microsoft.com/office/drawing/2014/main" id="{CB356A9C-8261-42C4-B505-C8B617B69B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3" name="Rectangle 20">
            <a:extLst>
              <a:ext uri="{FF2B5EF4-FFF2-40B4-BE49-F238E27FC236}">
                <a16:creationId xmlns:a16="http://schemas.microsoft.com/office/drawing/2014/main" id="{9B400281-38AF-463B-BD1B-4DBE8F3EA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4" name="Rectangle 21">
            <a:extLst>
              <a:ext uri="{FF2B5EF4-FFF2-40B4-BE49-F238E27FC236}">
                <a16:creationId xmlns:a16="http://schemas.microsoft.com/office/drawing/2014/main" id="{B28D4D1A-BA6E-467F-AA9A-1F28E1EC3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5" name="Rectangle 22">
            <a:extLst>
              <a:ext uri="{FF2B5EF4-FFF2-40B4-BE49-F238E27FC236}">
                <a16:creationId xmlns:a16="http://schemas.microsoft.com/office/drawing/2014/main" id="{5C216673-4AC1-40B4-957A-79E669F33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6" name="Rectangle 23">
            <a:extLst>
              <a:ext uri="{FF2B5EF4-FFF2-40B4-BE49-F238E27FC236}">
                <a16:creationId xmlns:a16="http://schemas.microsoft.com/office/drawing/2014/main" id="{14D13D8A-AA24-46DD-BD9A-2205BD410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7" name="Rectangle 24">
            <a:extLst>
              <a:ext uri="{FF2B5EF4-FFF2-40B4-BE49-F238E27FC236}">
                <a16:creationId xmlns:a16="http://schemas.microsoft.com/office/drawing/2014/main" id="{CE8BFE77-1BA4-4288-B79A-7786A2131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8" name="Rectangle 25">
            <a:extLst>
              <a:ext uri="{FF2B5EF4-FFF2-40B4-BE49-F238E27FC236}">
                <a16:creationId xmlns:a16="http://schemas.microsoft.com/office/drawing/2014/main" id="{5EA4D466-F311-4E57-9197-FCFCBFECB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9" name="Rectangle 26">
            <a:extLst>
              <a:ext uri="{FF2B5EF4-FFF2-40B4-BE49-F238E27FC236}">
                <a16:creationId xmlns:a16="http://schemas.microsoft.com/office/drawing/2014/main" id="{CBFB70E5-7701-463E-91BB-49D35C27C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40" name="Rectangle 27">
            <a:extLst>
              <a:ext uri="{FF2B5EF4-FFF2-40B4-BE49-F238E27FC236}">
                <a16:creationId xmlns:a16="http://schemas.microsoft.com/office/drawing/2014/main" id="{82EF69E2-9C39-4EED-90CB-C957974E7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41" name="Text Box 28">
            <a:extLst>
              <a:ext uri="{FF2B5EF4-FFF2-40B4-BE49-F238E27FC236}">
                <a16:creationId xmlns:a16="http://schemas.microsoft.com/office/drawing/2014/main" id="{3986A74C-8AA4-4373-960B-0C3E6D021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8942" name="Line 29">
            <a:extLst>
              <a:ext uri="{FF2B5EF4-FFF2-40B4-BE49-F238E27FC236}">
                <a16:creationId xmlns:a16="http://schemas.microsoft.com/office/drawing/2014/main" id="{B15B2A16-739B-4FF5-9DD8-9B40CD69C8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43" name="Line 30">
            <a:extLst>
              <a:ext uri="{FF2B5EF4-FFF2-40B4-BE49-F238E27FC236}">
                <a16:creationId xmlns:a16="http://schemas.microsoft.com/office/drawing/2014/main" id="{B966BB5C-8E40-4861-8CC0-2E8BB8B0EAC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44" name="Text Box 31">
            <a:extLst>
              <a:ext uri="{FF2B5EF4-FFF2-40B4-BE49-F238E27FC236}">
                <a16:creationId xmlns:a16="http://schemas.microsoft.com/office/drawing/2014/main" id="{23EA112C-877E-4695-9BA6-A64C6C455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19800"/>
            <a:ext cx="11501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8945" name="Text Box 32">
            <a:extLst>
              <a:ext uri="{FF2B5EF4-FFF2-40B4-BE49-F238E27FC236}">
                <a16:creationId xmlns:a16="http://schemas.microsoft.com/office/drawing/2014/main" id="{9AC8449C-67B7-4234-AEAA-4CA09387F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8946" name="Rectangle 33">
            <a:extLst>
              <a:ext uri="{FF2B5EF4-FFF2-40B4-BE49-F238E27FC236}">
                <a16:creationId xmlns:a16="http://schemas.microsoft.com/office/drawing/2014/main" id="{8BD98A12-2B30-431B-A9CA-A56846172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71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47" name="Rectangle 34">
            <a:extLst>
              <a:ext uri="{FF2B5EF4-FFF2-40B4-BE49-F238E27FC236}">
                <a16:creationId xmlns:a16="http://schemas.microsoft.com/office/drawing/2014/main" id="{FE28C060-4C67-4E35-8E8E-47375DD5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48" name="Rectangle 35">
            <a:extLst>
              <a:ext uri="{FF2B5EF4-FFF2-40B4-BE49-F238E27FC236}">
                <a16:creationId xmlns:a16="http://schemas.microsoft.com/office/drawing/2014/main" id="{34A3DB8C-F235-4630-8E2D-E601F215B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733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49" name="Rectangle 36">
            <a:extLst>
              <a:ext uri="{FF2B5EF4-FFF2-40B4-BE49-F238E27FC236}">
                <a16:creationId xmlns:a16="http://schemas.microsoft.com/office/drawing/2014/main" id="{C55B2822-148C-46D0-B066-115D3EDF8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14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50" name="Rectangle 37">
            <a:extLst>
              <a:ext uri="{FF2B5EF4-FFF2-40B4-BE49-F238E27FC236}">
                <a16:creationId xmlns:a16="http://schemas.microsoft.com/office/drawing/2014/main" id="{A310E09D-2B0A-4C74-93F6-BA35255E8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95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51" name="Rectangle 38">
            <a:extLst>
              <a:ext uri="{FF2B5EF4-FFF2-40B4-BE49-F238E27FC236}">
                <a16:creationId xmlns:a16="http://schemas.microsoft.com/office/drawing/2014/main" id="{954E959B-68E8-4E91-8474-6925AD5CE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52" name="Rectangle 39">
            <a:extLst>
              <a:ext uri="{FF2B5EF4-FFF2-40B4-BE49-F238E27FC236}">
                <a16:creationId xmlns:a16="http://schemas.microsoft.com/office/drawing/2014/main" id="{5D974864-CD0D-4C30-8D20-A0B96A570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53" name="Rectangle 40">
            <a:extLst>
              <a:ext uri="{FF2B5EF4-FFF2-40B4-BE49-F238E27FC236}">
                <a16:creationId xmlns:a16="http://schemas.microsoft.com/office/drawing/2014/main" id="{8753F2DB-C2BB-41A7-B653-0BCCE9439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638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54" name="Rectangle 41">
            <a:extLst>
              <a:ext uri="{FF2B5EF4-FFF2-40B4-BE49-F238E27FC236}">
                <a16:creationId xmlns:a16="http://schemas.microsoft.com/office/drawing/2014/main" id="{0BA743A5-E07F-4B05-92BD-D843AD675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55" name="Rectangle 42">
            <a:extLst>
              <a:ext uri="{FF2B5EF4-FFF2-40B4-BE49-F238E27FC236}">
                <a16:creationId xmlns:a16="http://schemas.microsoft.com/office/drawing/2014/main" id="{DDA9182A-3572-4A2F-81DE-5A72B032D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352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56" name="Rectangle 43">
            <a:extLst>
              <a:ext uri="{FF2B5EF4-FFF2-40B4-BE49-F238E27FC236}">
                <a16:creationId xmlns:a16="http://schemas.microsoft.com/office/drawing/2014/main" id="{D8FE6927-CEBF-4DDA-85A6-60F43C9FD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57" name="Rectangle 44">
            <a:extLst>
              <a:ext uri="{FF2B5EF4-FFF2-40B4-BE49-F238E27FC236}">
                <a16:creationId xmlns:a16="http://schemas.microsoft.com/office/drawing/2014/main" id="{7694A223-00E6-49C2-BB08-314E2D9DC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14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58" name="Rectangle 45">
            <a:extLst>
              <a:ext uri="{FF2B5EF4-FFF2-40B4-BE49-F238E27FC236}">
                <a16:creationId xmlns:a16="http://schemas.microsoft.com/office/drawing/2014/main" id="{9B7FD58D-E37E-4FB9-A8BC-9714D1ADD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59" name="Rectangle 46">
            <a:extLst>
              <a:ext uri="{FF2B5EF4-FFF2-40B4-BE49-F238E27FC236}">
                <a16:creationId xmlns:a16="http://schemas.microsoft.com/office/drawing/2014/main" id="{F8DF2F75-0EB8-4B6C-A0F8-98632B851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60" name="Rectangle 47">
            <a:extLst>
              <a:ext uri="{FF2B5EF4-FFF2-40B4-BE49-F238E27FC236}">
                <a16:creationId xmlns:a16="http://schemas.microsoft.com/office/drawing/2014/main" id="{6B3B19F5-0DBF-4CD0-93F1-A8401E8E2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61" name="Rectangle 48">
            <a:extLst>
              <a:ext uri="{FF2B5EF4-FFF2-40B4-BE49-F238E27FC236}">
                <a16:creationId xmlns:a16="http://schemas.microsoft.com/office/drawing/2014/main" id="{FDA37768-B61A-40A1-B78B-FF3837202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638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62" name="Rectangle 49">
            <a:extLst>
              <a:ext uri="{FF2B5EF4-FFF2-40B4-BE49-F238E27FC236}">
                <a16:creationId xmlns:a16="http://schemas.microsoft.com/office/drawing/2014/main" id="{A02AF586-5FE0-44EF-BE34-80A12AD22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63" name="Rectangle 50">
            <a:extLst>
              <a:ext uri="{FF2B5EF4-FFF2-40B4-BE49-F238E27FC236}">
                <a16:creationId xmlns:a16="http://schemas.microsoft.com/office/drawing/2014/main" id="{8D86A540-3EDC-4564-9657-27A26A641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352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64" name="Rectangle 51">
            <a:extLst>
              <a:ext uri="{FF2B5EF4-FFF2-40B4-BE49-F238E27FC236}">
                <a16:creationId xmlns:a16="http://schemas.microsoft.com/office/drawing/2014/main" id="{83AEADB3-1FBC-4613-8931-448C7DE3A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65" name="Rectangle 52">
            <a:extLst>
              <a:ext uri="{FF2B5EF4-FFF2-40B4-BE49-F238E27FC236}">
                <a16:creationId xmlns:a16="http://schemas.microsoft.com/office/drawing/2014/main" id="{7949918C-72E1-4809-AEFC-45FE937A5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66" name="Rectangle 53">
            <a:extLst>
              <a:ext uri="{FF2B5EF4-FFF2-40B4-BE49-F238E27FC236}">
                <a16:creationId xmlns:a16="http://schemas.microsoft.com/office/drawing/2014/main" id="{CC932220-11EA-4E9D-9677-43D953464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67" name="Rectangle 54">
            <a:extLst>
              <a:ext uri="{FF2B5EF4-FFF2-40B4-BE49-F238E27FC236}">
                <a16:creationId xmlns:a16="http://schemas.microsoft.com/office/drawing/2014/main" id="{A3AEDE86-9B49-4C85-BEFF-83A6DDE09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68" name="Rectangle 55">
            <a:extLst>
              <a:ext uri="{FF2B5EF4-FFF2-40B4-BE49-F238E27FC236}">
                <a16:creationId xmlns:a16="http://schemas.microsoft.com/office/drawing/2014/main" id="{1382B2F3-12BA-417A-BA2C-35E8D5306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257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69" name="Rectangle 56">
            <a:extLst>
              <a:ext uri="{FF2B5EF4-FFF2-40B4-BE49-F238E27FC236}">
                <a16:creationId xmlns:a16="http://schemas.microsoft.com/office/drawing/2014/main" id="{ED605619-AC32-4C8E-9709-57E8EDC3C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70" name="Line 57">
            <a:extLst>
              <a:ext uri="{FF2B5EF4-FFF2-40B4-BE49-F238E27FC236}">
                <a16:creationId xmlns:a16="http://schemas.microsoft.com/office/drawing/2014/main" id="{69F40F58-8956-413B-8BA8-CA7ED9E77F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71" name="Line 58">
            <a:extLst>
              <a:ext uri="{FF2B5EF4-FFF2-40B4-BE49-F238E27FC236}">
                <a16:creationId xmlns:a16="http://schemas.microsoft.com/office/drawing/2014/main" id="{10B30576-A126-4A42-8FE3-C9467E6381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72" name="Text Box 59">
            <a:extLst>
              <a:ext uri="{FF2B5EF4-FFF2-40B4-BE49-F238E27FC236}">
                <a16:creationId xmlns:a16="http://schemas.microsoft.com/office/drawing/2014/main" id="{0F6BDD12-ED34-42E0-B736-0C12D3953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753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38973" name="Text Box 60">
            <a:extLst>
              <a:ext uri="{FF2B5EF4-FFF2-40B4-BE49-F238E27FC236}">
                <a16:creationId xmlns:a16="http://schemas.microsoft.com/office/drawing/2014/main" id="{C4A128ED-77F0-4488-8D3A-BE4464778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14" y="1371600"/>
            <a:ext cx="4156459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large cache line size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smaller tag array,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fewer misses because of spatial locality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74" name="Line 61">
            <a:extLst>
              <a:ext uri="{FF2B5EF4-FFF2-40B4-BE49-F238E27FC236}">
                <a16:creationId xmlns:a16="http://schemas.microsoft.com/office/drawing/2014/main" id="{466CC370-EA00-4F02-8E8A-513DE61DC5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75" name="Line 62">
            <a:extLst>
              <a:ext uri="{FF2B5EF4-FFF2-40B4-BE49-F238E27FC236}">
                <a16:creationId xmlns:a16="http://schemas.microsoft.com/office/drawing/2014/main" id="{C117DD12-9311-4DE7-B4A0-221FD41F72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76" name="Line 63">
            <a:extLst>
              <a:ext uri="{FF2B5EF4-FFF2-40B4-BE49-F238E27FC236}">
                <a16:creationId xmlns:a16="http://schemas.microsoft.com/office/drawing/2014/main" id="{45CAEB0A-D32D-4772-9D7B-B712CF4246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>
            <a:extLst>
              <a:ext uri="{FF2B5EF4-FFF2-40B4-BE49-F238E27FC236}">
                <a16:creationId xmlns:a16="http://schemas.microsoft.com/office/drawing/2014/main" id="{274B3C4D-0028-4306-A9C5-9821BD243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AC89AB-BB59-4186-B158-7C39DB79CB6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272A57BD-2072-40DA-B2BD-4117885D0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96E2FD0D-E979-4A3F-87B6-F9ECC66C57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5" name="Rectangle 4">
            <a:extLst>
              <a:ext uri="{FF2B5EF4-FFF2-40B4-BE49-F238E27FC236}">
                <a16:creationId xmlns:a16="http://schemas.microsoft.com/office/drawing/2014/main" id="{FE0E28A5-EA1A-4BEA-984C-4C22A9993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6" name="Rectangle 5">
            <a:extLst>
              <a:ext uri="{FF2B5EF4-FFF2-40B4-BE49-F238E27FC236}">
                <a16:creationId xmlns:a16="http://schemas.microsoft.com/office/drawing/2014/main" id="{F9B882B8-4525-45AA-BC80-2638D8015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Rectangle 6">
            <a:extLst>
              <a:ext uri="{FF2B5EF4-FFF2-40B4-BE49-F238E27FC236}">
                <a16:creationId xmlns:a16="http://schemas.microsoft.com/office/drawing/2014/main" id="{6AF47051-A129-44BF-B47A-F470682CA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8" name="Rectangle 7">
            <a:extLst>
              <a:ext uri="{FF2B5EF4-FFF2-40B4-BE49-F238E27FC236}">
                <a16:creationId xmlns:a16="http://schemas.microsoft.com/office/drawing/2014/main" id="{A9D2FFCD-E8C1-44C6-9634-69B35C569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9" name="Rectangle 8">
            <a:extLst>
              <a:ext uri="{FF2B5EF4-FFF2-40B4-BE49-F238E27FC236}">
                <a16:creationId xmlns:a16="http://schemas.microsoft.com/office/drawing/2014/main" id="{5D6F3110-B047-4AD5-B3E7-E9AF75226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0" name="Rectangle 9">
            <a:extLst>
              <a:ext uri="{FF2B5EF4-FFF2-40B4-BE49-F238E27FC236}">
                <a16:creationId xmlns:a16="http://schemas.microsoft.com/office/drawing/2014/main" id="{CB400E81-97CE-4798-8D39-B72752FEE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1" name="Rectangle 10">
            <a:extLst>
              <a:ext uri="{FF2B5EF4-FFF2-40B4-BE49-F238E27FC236}">
                <a16:creationId xmlns:a16="http://schemas.microsoft.com/office/drawing/2014/main" id="{34C054E2-73E2-4B25-941E-286FA74F9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2" name="Rectangle 11">
            <a:extLst>
              <a:ext uri="{FF2B5EF4-FFF2-40B4-BE49-F238E27FC236}">
                <a16:creationId xmlns:a16="http://schemas.microsoft.com/office/drawing/2014/main" id="{B73D1DF1-2FD2-46B5-AE89-06B5230F7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3" name="Rectangle 12">
            <a:extLst>
              <a:ext uri="{FF2B5EF4-FFF2-40B4-BE49-F238E27FC236}">
                <a16:creationId xmlns:a16="http://schemas.microsoft.com/office/drawing/2014/main" id="{5F8286BC-75E2-4154-8DB0-FE018C87A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40974" name="Line 13">
            <a:extLst>
              <a:ext uri="{FF2B5EF4-FFF2-40B4-BE49-F238E27FC236}">
                <a16:creationId xmlns:a16="http://schemas.microsoft.com/office/drawing/2014/main" id="{FC72DD37-2E57-462D-A212-B5A00341F8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5" name="Line 14">
            <a:extLst>
              <a:ext uri="{FF2B5EF4-FFF2-40B4-BE49-F238E27FC236}">
                <a16:creationId xmlns:a16="http://schemas.microsoft.com/office/drawing/2014/main" id="{7A12C090-E33C-4904-9877-1669D319A6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6" name="Text Box 15">
            <a:extLst>
              <a:ext uri="{FF2B5EF4-FFF2-40B4-BE49-F238E27FC236}">
                <a16:creationId xmlns:a16="http://schemas.microsoft.com/office/drawing/2014/main" id="{C295432F-7463-41C8-B934-83DBA3E49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3819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40977" name="Line 16">
            <a:extLst>
              <a:ext uri="{FF2B5EF4-FFF2-40B4-BE49-F238E27FC236}">
                <a16:creationId xmlns:a16="http://schemas.microsoft.com/office/drawing/2014/main" id="{5F1FCCAB-5C1C-4826-B72B-2C37626EA4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8" name="Line 17">
            <a:extLst>
              <a:ext uri="{FF2B5EF4-FFF2-40B4-BE49-F238E27FC236}">
                <a16:creationId xmlns:a16="http://schemas.microsoft.com/office/drawing/2014/main" id="{CA9759A4-DDB3-4EE7-866E-1FAB1FF419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9" name="Rectangle 18">
            <a:extLst>
              <a:ext uri="{FF2B5EF4-FFF2-40B4-BE49-F238E27FC236}">
                <a16:creationId xmlns:a16="http://schemas.microsoft.com/office/drawing/2014/main" id="{03BAE522-A55D-4D22-871A-A34A9A7D1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0" name="Rectangle 19">
            <a:extLst>
              <a:ext uri="{FF2B5EF4-FFF2-40B4-BE49-F238E27FC236}">
                <a16:creationId xmlns:a16="http://schemas.microsoft.com/office/drawing/2014/main" id="{AC679523-9197-4F9C-800B-3685CBCD5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1" name="Rectangle 20">
            <a:extLst>
              <a:ext uri="{FF2B5EF4-FFF2-40B4-BE49-F238E27FC236}">
                <a16:creationId xmlns:a16="http://schemas.microsoft.com/office/drawing/2014/main" id="{568E30D4-57CC-40CA-8A8A-3A27C155E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2" name="Rectangle 21">
            <a:extLst>
              <a:ext uri="{FF2B5EF4-FFF2-40B4-BE49-F238E27FC236}">
                <a16:creationId xmlns:a16="http://schemas.microsoft.com/office/drawing/2014/main" id="{850CE1A8-FE52-4746-AF86-1E26FBF2A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3" name="Rectangle 22">
            <a:extLst>
              <a:ext uri="{FF2B5EF4-FFF2-40B4-BE49-F238E27FC236}">
                <a16:creationId xmlns:a16="http://schemas.microsoft.com/office/drawing/2014/main" id="{62E37731-6876-46E9-A06E-EE16161C0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4" name="Rectangle 23">
            <a:extLst>
              <a:ext uri="{FF2B5EF4-FFF2-40B4-BE49-F238E27FC236}">
                <a16:creationId xmlns:a16="http://schemas.microsoft.com/office/drawing/2014/main" id="{64BD63E0-7CA2-4163-9C24-53ADF19A9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5" name="Rectangle 24">
            <a:extLst>
              <a:ext uri="{FF2B5EF4-FFF2-40B4-BE49-F238E27FC236}">
                <a16:creationId xmlns:a16="http://schemas.microsoft.com/office/drawing/2014/main" id="{D334A2A8-12E9-4387-BBD1-88FB7E06B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6" name="Rectangle 25">
            <a:extLst>
              <a:ext uri="{FF2B5EF4-FFF2-40B4-BE49-F238E27FC236}">
                <a16:creationId xmlns:a16="http://schemas.microsoft.com/office/drawing/2014/main" id="{EA6C75C5-982C-4E25-B32D-9F7F8B6C9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7" name="Text Box 26">
            <a:extLst>
              <a:ext uri="{FF2B5EF4-FFF2-40B4-BE49-F238E27FC236}">
                <a16:creationId xmlns:a16="http://schemas.microsoft.com/office/drawing/2014/main" id="{467D7F13-CE19-4C51-A4FA-55F95822A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40988" name="Line 27">
            <a:extLst>
              <a:ext uri="{FF2B5EF4-FFF2-40B4-BE49-F238E27FC236}">
                <a16:creationId xmlns:a16="http://schemas.microsoft.com/office/drawing/2014/main" id="{F293D7A4-26DA-40F8-A871-ABBE5619F3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9" name="Line 28">
            <a:extLst>
              <a:ext uri="{FF2B5EF4-FFF2-40B4-BE49-F238E27FC236}">
                <a16:creationId xmlns:a16="http://schemas.microsoft.com/office/drawing/2014/main" id="{05FE7F66-605F-430D-875D-E24E5B70A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90" name="Text Box 29">
            <a:extLst>
              <a:ext uri="{FF2B5EF4-FFF2-40B4-BE49-F238E27FC236}">
                <a16:creationId xmlns:a16="http://schemas.microsoft.com/office/drawing/2014/main" id="{1F2CAD2F-14BA-47AB-81FC-CB4163087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40991" name="Text Box 30">
            <a:extLst>
              <a:ext uri="{FF2B5EF4-FFF2-40B4-BE49-F238E27FC236}">
                <a16:creationId xmlns:a16="http://schemas.microsoft.com/office/drawing/2014/main" id="{FBD77359-BCB9-4A35-8C9F-7003B628F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40992" name="Text Box 31">
            <a:extLst>
              <a:ext uri="{FF2B5EF4-FFF2-40B4-BE49-F238E27FC236}">
                <a16:creationId xmlns:a16="http://schemas.microsoft.com/office/drawing/2014/main" id="{7E28C6D0-1328-4836-8F5C-FF1D21341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128" y="1371600"/>
            <a:ext cx="4816831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 associativity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fewer conflicts; wasted power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because multiple data and tags are read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93" name="Rectangle 32">
            <a:extLst>
              <a:ext uri="{FF2B5EF4-FFF2-40B4-BE49-F238E27FC236}">
                <a16:creationId xmlns:a16="http://schemas.microsoft.com/office/drawing/2014/main" id="{A1F00926-1561-4EDD-8A05-FD6AFE9F0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94" name="Rectangle 33">
            <a:extLst>
              <a:ext uri="{FF2B5EF4-FFF2-40B4-BE49-F238E27FC236}">
                <a16:creationId xmlns:a16="http://schemas.microsoft.com/office/drawing/2014/main" id="{AC15177A-3552-416F-BF85-83FC09B29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95" name="Rectangle 34">
            <a:extLst>
              <a:ext uri="{FF2B5EF4-FFF2-40B4-BE49-F238E27FC236}">
                <a16:creationId xmlns:a16="http://schemas.microsoft.com/office/drawing/2014/main" id="{EBC3C405-29B9-4260-AC26-D7D0D31DC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96" name="Rectangle 35">
            <a:extLst>
              <a:ext uri="{FF2B5EF4-FFF2-40B4-BE49-F238E27FC236}">
                <a16:creationId xmlns:a16="http://schemas.microsoft.com/office/drawing/2014/main" id="{2151EF65-A3CE-40AB-B48C-BC064782F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97" name="Rectangle 36">
            <a:extLst>
              <a:ext uri="{FF2B5EF4-FFF2-40B4-BE49-F238E27FC236}">
                <a16:creationId xmlns:a16="http://schemas.microsoft.com/office/drawing/2014/main" id="{754E746F-2EBD-44D7-BE95-743631A8F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98" name="Rectangle 37">
            <a:extLst>
              <a:ext uri="{FF2B5EF4-FFF2-40B4-BE49-F238E27FC236}">
                <a16:creationId xmlns:a16="http://schemas.microsoft.com/office/drawing/2014/main" id="{CD7C7810-FB1E-4FAA-B783-D64E5DD87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99" name="Rectangle 38">
            <a:extLst>
              <a:ext uri="{FF2B5EF4-FFF2-40B4-BE49-F238E27FC236}">
                <a16:creationId xmlns:a16="http://schemas.microsoft.com/office/drawing/2014/main" id="{CB704E7E-1579-4BF7-B8CA-205018002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00" name="Rectangle 39">
            <a:extLst>
              <a:ext uri="{FF2B5EF4-FFF2-40B4-BE49-F238E27FC236}">
                <a16:creationId xmlns:a16="http://schemas.microsoft.com/office/drawing/2014/main" id="{5F9E12B4-2327-49BF-AA7C-1923EE454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01" name="Text Box 40">
            <a:extLst>
              <a:ext uri="{FF2B5EF4-FFF2-40B4-BE49-F238E27FC236}">
                <a16:creationId xmlns:a16="http://schemas.microsoft.com/office/drawing/2014/main" id="{B1579CF2-7945-41A9-8BD7-34C8777A4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41002" name="Text Box 41">
            <a:extLst>
              <a:ext uri="{FF2B5EF4-FFF2-40B4-BE49-F238E27FC236}">
                <a16:creationId xmlns:a16="http://schemas.microsoft.com/office/drawing/2014/main" id="{938EA611-C271-41E1-8CBC-EE8BCCDC9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41003" name="Rectangle 42">
            <a:extLst>
              <a:ext uri="{FF2B5EF4-FFF2-40B4-BE49-F238E27FC236}">
                <a16:creationId xmlns:a16="http://schemas.microsoft.com/office/drawing/2014/main" id="{FE123F31-3EDF-436F-B76E-806265960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04" name="Rectangle 43">
            <a:extLst>
              <a:ext uri="{FF2B5EF4-FFF2-40B4-BE49-F238E27FC236}">
                <a16:creationId xmlns:a16="http://schemas.microsoft.com/office/drawing/2014/main" id="{C12FC7D0-5E15-4D6D-B8BB-A91537C7A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05" name="Rectangle 44">
            <a:extLst>
              <a:ext uri="{FF2B5EF4-FFF2-40B4-BE49-F238E27FC236}">
                <a16:creationId xmlns:a16="http://schemas.microsoft.com/office/drawing/2014/main" id="{468D8991-2EA6-481E-BAF6-4996AF2A8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06" name="Rectangle 45">
            <a:extLst>
              <a:ext uri="{FF2B5EF4-FFF2-40B4-BE49-F238E27FC236}">
                <a16:creationId xmlns:a16="http://schemas.microsoft.com/office/drawing/2014/main" id="{A7F9FD7F-A893-418D-B550-75F3CCB46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07" name="Rectangle 46">
            <a:extLst>
              <a:ext uri="{FF2B5EF4-FFF2-40B4-BE49-F238E27FC236}">
                <a16:creationId xmlns:a16="http://schemas.microsoft.com/office/drawing/2014/main" id="{AA3C4885-2B61-4FFE-810E-05906BFDD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08" name="Rectangle 47">
            <a:extLst>
              <a:ext uri="{FF2B5EF4-FFF2-40B4-BE49-F238E27FC236}">
                <a16:creationId xmlns:a16="http://schemas.microsoft.com/office/drawing/2014/main" id="{F0EB154C-FDF5-498E-AF8C-E8F8B38F0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09" name="Rectangle 48">
            <a:extLst>
              <a:ext uri="{FF2B5EF4-FFF2-40B4-BE49-F238E27FC236}">
                <a16:creationId xmlns:a16="http://schemas.microsoft.com/office/drawing/2014/main" id="{F963FEF4-C049-4BC3-B9BA-9F9A1C5BB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0" name="Rectangle 49">
            <a:extLst>
              <a:ext uri="{FF2B5EF4-FFF2-40B4-BE49-F238E27FC236}">
                <a16:creationId xmlns:a16="http://schemas.microsoft.com/office/drawing/2014/main" id="{F65AC9A0-67FA-470F-A79F-06D79B3D6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1" name="Line 50">
            <a:extLst>
              <a:ext uri="{FF2B5EF4-FFF2-40B4-BE49-F238E27FC236}">
                <a16:creationId xmlns:a16="http://schemas.microsoft.com/office/drawing/2014/main" id="{AF475E4B-A419-4305-9C1E-91FF0F1E4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2" name="Line 51">
            <a:extLst>
              <a:ext uri="{FF2B5EF4-FFF2-40B4-BE49-F238E27FC236}">
                <a16:creationId xmlns:a16="http://schemas.microsoft.com/office/drawing/2014/main" id="{B33FB6E5-B428-43BA-B03C-531E5822B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3" name="Line 52">
            <a:extLst>
              <a:ext uri="{FF2B5EF4-FFF2-40B4-BE49-F238E27FC236}">
                <a16:creationId xmlns:a16="http://schemas.microsoft.com/office/drawing/2014/main" id="{CAE38B8E-0BD1-4BB5-A4FF-5E702E5F7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4" name="Text Box 53">
            <a:extLst>
              <a:ext uri="{FF2B5EF4-FFF2-40B4-BE49-F238E27FC236}">
                <a16:creationId xmlns:a16="http://schemas.microsoft.com/office/drawing/2014/main" id="{80115B8C-A21C-4DE5-BB15-4CB650970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>
            <a:extLst>
              <a:ext uri="{FF2B5EF4-FFF2-40B4-BE49-F238E27FC236}">
                <a16:creationId xmlns:a16="http://schemas.microsoft.com/office/drawing/2014/main" id="{B01A0829-3972-4C6C-9138-36E4971C0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7762A5-AB31-4D85-9666-F295A4E6D0C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B322D63C-8D9A-4DE7-8C23-1FAADF0C2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36EA968A-C7BF-4C41-A7E5-B3C5862507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0382FD95-3F4E-46AA-BAE4-6BE8B137A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4478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a direct-mapped cache with just 4 sets.  Assume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block A maps to set 0, B to 1, C to 2, D to 3, E to 0,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so on.  For the following access pattern, estimate the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misses: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B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 C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D B F A E G C G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>
            <a:extLst>
              <a:ext uri="{FF2B5EF4-FFF2-40B4-BE49-F238E27FC236}">
                <a16:creationId xmlns:a16="http://schemas.microsoft.com/office/drawing/2014/main" id="{3FB80E7F-2DBA-40C6-A0BE-A5284B632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CD14B0-F39B-40E2-B9A8-8AEF0542E0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90DFE78B-2494-4CAD-B0D9-B07EEB495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D56A7BB6-4EA6-47EC-8438-652EDA51F6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11FF48B5-C552-4894-B8AC-5CCE5900E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4478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a direct-mapped cache with just 4 sets.  Assume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block A maps to set 0, B to 1, C to 2, D to 3, E to 0,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so on.  For the following access pattern, estimate the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misses: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B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 C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D B F A E G C G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 MH MM H MM HM HMM M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>
            <a:extLst>
              <a:ext uri="{FF2B5EF4-FFF2-40B4-BE49-F238E27FC236}">
                <a16:creationId xmlns:a16="http://schemas.microsoft.com/office/drawing/2014/main" id="{DECAB4B7-046A-4AA6-8A41-E09DFFFC8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E1B74E-8821-4043-90AA-9F8BB3083C0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4225329-8B4F-41AB-B611-69046D1F9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BBA87EB7-B3E9-4FD9-9005-A673AE150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9878710C-184D-45DC-BED6-0E6DC076E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0155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a 2-way set-associative cache with just 2 sets.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Assume that block A maps to set 0, B to 1, C to 0, D to 1,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 to 0, and so on.  For the following access pattern,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estimate the hits and misses: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B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 C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D B F A E G C G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1" ma:contentTypeDescription="Create a new document." ma:contentTypeScope="" ma:versionID="494297c5bf66750db76aebdf95673b8a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d97205ca45a4d5528572e5d6684150d5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9FAB06-3060-47BC-AE82-ED0535FD39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2FEC8F4-582A-46A8-88B7-C3AFFB4890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A606EA-1AA1-4E23-A2DE-CB3654FA0A62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63cf9198-fc12-416c-a16e-db6e942c09ba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40668</TotalTime>
  <Words>804</Words>
  <Application>Microsoft Office PowerPoint</Application>
  <PresentationFormat>On-screen Show (4:3)</PresentationFormat>
  <Paragraphs>152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263</cp:revision>
  <dcterms:created xsi:type="dcterms:W3CDTF">2002-09-20T18:19:18Z</dcterms:created>
  <dcterms:modified xsi:type="dcterms:W3CDTF">2022-10-26T15:44:17Z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