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61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60" r:id="rId11"/>
    <p:sldId id="471" r:id="rId12"/>
    <p:sldId id="467" r:id="rId13"/>
    <p:sldId id="468" r:id="rId14"/>
    <p:sldId id="469" r:id="rId15"/>
    <p:sldId id="4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8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7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22: Cache Examples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36963</TotalTime>
  <Words>903</Words>
  <Application>Microsoft Office PowerPoint</Application>
  <PresentationFormat>On-screen Show (4:3)</PresentationFormat>
  <Paragraphs>209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215</cp:revision>
  <dcterms:created xsi:type="dcterms:W3CDTF">2002-09-20T18:19:18Z</dcterms:created>
  <dcterms:modified xsi:type="dcterms:W3CDTF">2025-04-03T12:54:03Z</dcterms:modified>
</cp:coreProperties>
</file>