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02" r:id="rId2"/>
    <p:sldId id="446" r:id="rId3"/>
    <p:sldId id="441" r:id="rId4"/>
    <p:sldId id="431" r:id="rId5"/>
    <p:sldId id="432" r:id="rId6"/>
    <p:sldId id="433" r:id="rId7"/>
    <p:sldId id="443" r:id="rId8"/>
    <p:sldId id="434" r:id="rId9"/>
    <p:sldId id="435" r:id="rId10"/>
    <p:sldId id="43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4E982-6F4A-49B4-A2FF-FE6A49D1BE41}" v="1" dt="2024-04-02T12:05:38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1FCD00B-E3FB-401B-A8B0-A4A9E6A4C4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AD6494F-1BDB-484B-A65C-7203135365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61E7917-108F-486B-845A-8CD8C49F128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577AC653-AD65-48DA-BB86-1AF5A7F45E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23D4A25-641A-4E88-A064-EC7A7FC4DD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29E9E9EF-F772-45F8-9656-697B19192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554327-83D6-49AE-A8BE-12611CBD45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C6F9A67-5C0B-4CB3-B5FE-D0BEF87F4D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44FA97-5143-47B4-90AC-A4E074541893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5FF38D-18FE-4732-BE51-F1CF86BA8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D5B7AF0-3E6B-40F2-87A7-4B5693F90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677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FE275D1-A425-4144-A0DA-BF19BAA7F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EE7553-9618-4D67-AFDD-CB8C1EBF43E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3625245-CCCB-41EB-BC4F-DD576913C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5F4C7A2-A760-4701-9C6B-C3FC4C977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560E392-4770-45A8-8BE9-863090B30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AE6A47-55DE-433D-A001-93C00B83C45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7F2A599-608D-4614-B3E3-E194CFB95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FE1FB6-0428-41A1-BCBD-684EFCA60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626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197DE3-A656-4BE4-8A81-B9F72148C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3B86D2-D3F7-46E3-B2B3-FA47CE8AFD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141185-DA91-461F-97BD-72FDAFF75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F9F12-02D1-48A4-ADA5-4C70FA94F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29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5F5DA4-F89C-4ACD-B6F4-B68BFA13B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270C0A-1C3B-4676-9969-69B337F30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A9C567-E7AB-4976-9202-351969509E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DB0520-F02C-41FC-8B8E-FA6A2783D6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86C279-30A8-4C09-B128-C9F6B10890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F2BC91-24B3-42F4-B221-4EFF97C1E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1E4038-9B63-4D81-BF2F-7F0DB6BB4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1A43A-028E-49AD-9B8D-180C0EA167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0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FABE9E-B086-42CE-B08E-9B40794E91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F66518-D5DE-4A4F-8CF9-10797B75F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D63D85-4478-43CD-AEB0-27C734FF87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2DF83-C883-40B1-AE0B-7949573B8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11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1D8B4F-A834-4779-A453-AF53142A61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48BA32-24D5-4D6F-92DC-04208CC1DD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138C64-7661-4AD2-8D34-A13E52636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7038A-3B0C-4EF2-BAD6-8CC43629A0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74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B905D1-AD6C-40F0-8F8C-C5CBB1C3D7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742CC2-9609-45B7-9FA6-3DE73AF38A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5F1F25-739B-45B0-858A-C4A8E7C0A9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62B38-B23D-4762-AAA2-A964416DAB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28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1A6CFD-A05E-4123-B25D-602F0AFA32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BB9310-1748-4329-B8C0-E5B1E32C6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59B7CBF-353B-46D3-8BE3-ECB2FFF51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3B47D-71FC-4726-B353-6ACB87F79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34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B54CF8-D06F-44D2-BA9A-446B6C7C6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8E1D04-1D46-41B1-A1E2-F6539497F9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142718E-5BEF-4D79-84BA-E48147E7E9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BBD64-C229-42C1-87B2-E96094A325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73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938FB8E-1C55-43D8-AD15-EF6273518C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55B9FA8-7ED5-4EB3-8B40-CBF86A55D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139A96-389A-4F72-BCE4-DE59602D3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BD8D4-7A47-4AE4-8611-22DA723E69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01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D98275-46F7-4C97-A3DC-E7783C2BBC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2839A6-D5D2-4D12-A0CA-64F982B6A0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911EF-443F-4E1B-8090-7951C6EEB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728B7-7904-448C-93A6-B3265BD5D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57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AFF26B-9BE6-49D3-99FF-1E155F8613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782EA6-66D5-486C-BDD5-BDC902ACD2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149185-09E4-4F8E-B545-1778E6CA3F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52812-046B-488A-A3AE-2B3804B21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92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DF4080-E1FC-4735-AB66-0137D98D5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7C879A-4058-4B11-9107-C93A2A036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2EBCCCC-99D3-45AF-B088-82C3D84C9A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26FA37-4AA1-4EA8-B81E-FB0C408107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81D3FD-2586-47D2-9DB0-C5DCBC8C59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D443C6E9-4BBA-414D-A645-024EA3F9BA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5AAD5B-E496-4D89-9BE8-97E820F39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0EE9AC-F616-41CF-A3CC-14C74DDAF79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990537-0872-4651-B74A-F5315B88D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74673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21: Out-of-Order, Cache Hierarchies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ED190951-CFB0-4523-AEB2-CEC5E8908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4A54D28D-A0CD-43A8-A1F5-222E3F949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92808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 of order processors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access intro and details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137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4, 7, 10, 13, 16, 68, 73, 78, 83, 88, 4, 7, 10…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14">
            <a:extLst>
              <a:ext uri="{FF2B5EF4-FFF2-40B4-BE49-F238E27FC236}">
                <a16:creationId xmlns:a16="http://schemas.microsoft.com/office/drawing/2014/main" id="{8897C96B-B796-4DBB-A779-4F577C597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77" y="5451901"/>
            <a:ext cx="1973361" cy="120032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Branches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Speculation/power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Width/Window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“Threads”</a:t>
            </a:r>
          </a:p>
        </p:txBody>
      </p:sp>
    </p:spTree>
    <p:extLst>
      <p:ext uri="{BB962C8B-B14F-4D97-AF65-F5344CB8AC3E}">
        <p14:creationId xmlns:p14="http://schemas.microsoft.com/office/powerpoint/2010/main" val="197263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1AD255-7B97-47EA-9A78-0A76856A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39D1D-EE9A-47E4-8643-1E8799E7F2F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24AB30FF-7C9C-454B-9A73-C1708C845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582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Hierarchies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FAB76680-90E8-432E-919A-477F46FA1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BF3F2F-AE6B-4493-98E6-45FD014A0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069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and instructions are stored on DRAM chips –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a technology that has high bit density, but relatively poor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latency – an access to data in memory can take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300 cycles today!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some data is stored on the processor in a structure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the cache – caches employ SRAM technology,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faster, but has lower bit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Internet browsers also cache web pages – same concept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C9F0B1A-4D12-44BC-A69F-8F453CDB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4D17CF-FCDC-4E01-BB9E-983771769176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2B250265-CAE2-4468-86C5-EB8424EF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84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E8E0F85-A9EE-45AC-8E92-1A00204FF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5A2C98AE-2643-4364-B4B3-6DE1BBFBE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30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you go further, capacity and latency increase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90E2C33-F417-4D3E-95BD-CC940155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11430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cycle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DB8CCE45-9F44-4DC8-BFF3-AAA006E4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200400"/>
            <a:ext cx="12954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L1 data 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cycles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5072A2D3-AB2F-4A0D-90D2-2E31F57E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971800"/>
            <a:ext cx="1676400" cy="1905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L2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2MB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15 cycles</a:t>
            </a:r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42258DBF-7EC0-459A-9411-7F86FB33D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1828800" cy="2590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16GB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300 cycles</a:t>
            </a:r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CB2B4AEC-EE60-443B-9ABE-E6659DBEF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905000" cy="3657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10M cycles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540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Locality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EE561ECD-B1F9-4034-BB9C-F41473BA2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9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Why do caches work?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Temporal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use it again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Spatial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access its neighbors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hierarchy: average access time for data = 300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32KB 1-cycle L1 cache that has a hit rate of 95%: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average access time = 0.95 x 1 + 0.05 x (301)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= 16 cycles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4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37590</TotalTime>
  <Words>570</Words>
  <Application>Microsoft Office PowerPoint</Application>
  <PresentationFormat>On-screen Show (4:3)</PresentationFormat>
  <Paragraphs>161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208</cp:revision>
  <dcterms:created xsi:type="dcterms:W3CDTF">2002-09-20T18:19:18Z</dcterms:created>
  <dcterms:modified xsi:type="dcterms:W3CDTF">2025-03-27T15:27:33Z</dcterms:modified>
</cp:coreProperties>
</file>