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402" r:id="rId5"/>
    <p:sldId id="421" r:id="rId6"/>
    <p:sldId id="447" r:id="rId7"/>
    <p:sldId id="448" r:id="rId8"/>
    <p:sldId id="422" r:id="rId9"/>
    <p:sldId id="446" r:id="rId10"/>
    <p:sldId id="44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E52F0B-7EAD-42EE-8B5A-AC8C21BDA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1D7080C-B399-4C8F-B3E6-5A06C3CA33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5EF55-BA42-417A-A8B5-BF0B66BC6A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BAFDD46-D352-4E03-AB39-340D0D9BE0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47D835E-CABA-4620-9681-E967C4F7F8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0390D97-19DD-44D5-B8CB-7CCFBCEBB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6A1289-6F2B-4342-8BAC-0F3ED0599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9CD034C-3820-4F35-8EA6-0EBD5BAEC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F9AA2-E714-40E8-8636-7559B0776EC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65B762C-3EA9-47D8-806E-786DCFC3A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EC76BCE-FFEB-4704-ACBD-748B5729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811715-A3F8-4BF9-F62B-CD2AFBA86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2E60493-EF7F-04A6-7082-844D22BEF3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AABC6E8-15C0-581E-22E3-376097CDC8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EF3D14EC-5489-B229-C61E-58CC849CC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800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64A62-8351-B3B3-6208-FCB12EB7B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11AD9A8-BCF7-6FCE-447E-09F6A3376D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C0D6656-D604-6121-FC59-B9C8CCE312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457CB96-476D-B28A-A314-E4C25462D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50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677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FBB1A4-0CEE-472B-8162-C7D520F3F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1794F-9DE6-45C6-B261-4AD228C2B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F3346-BC6C-483F-B444-D74CADB82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88F02-72DD-4FA6-9292-1EEBD85B0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49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C408A8-2585-4890-BE80-65E4440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617F3-19C5-4D55-8950-AC166B73A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19591-CED4-476B-83E1-E8ED2E8F4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24003-252F-416D-B2F5-F37D39781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0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2685-E113-4514-9836-78A1ED4A1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3029D-B79E-477E-812A-59D5F4DAC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1A8650-000A-46F7-8AF9-EC8158C7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2E2DA-CB50-48F4-8CF9-744FFB1A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2AABD-2A20-4F1D-AEAF-DB326055E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FC77F-EDD7-4125-B756-DF0D0CE2E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F7026-C627-4361-9D30-DF7C955A6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5217C-633F-45F2-A8EB-715C928D1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9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AEA4B-A284-4BEA-9396-A75E0A1C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3E2-3DD6-45A2-9A29-943A5F7A0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B477-927E-488F-8C24-3A9321022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30FCB-D150-4322-BAED-E6528455F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8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E1116-BD66-46F4-AA91-6C5B3BB97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354CF-D44C-4CD1-BDDB-E7B4C230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03E2D-EDD2-4352-9FA0-FA444913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BE02-5856-4F7C-B88F-B8C8CE14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BA3033-4AD1-4D27-8232-658ADE5C6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1ADE06-E1C1-44E7-8B53-00D3BB72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C76A7D-A972-4780-976A-829973CD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5884E-47FE-4C66-B99B-590ABF7B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CB6E8A-0432-4145-B66D-27DBA1105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07E51A-61D1-4DCB-A0FF-B190FF2EC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8ED3D-A498-40D7-832F-9B3E5F3EE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6876-3F51-4712-BACB-0E27DCA2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AF134D-93AC-4E39-BF6B-341BE3947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0EEDCE-3A16-4B1A-85AC-5EB1756B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2A25-229A-45DC-9CE0-C2A0AF5CB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B2D68-31EE-4CA5-9ED2-E4A0F5A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13C85-808F-4076-BC12-EF68465A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0B53C-0293-47C8-BC8E-9CA0AA693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865B8-BF23-4B6C-823E-10340F325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0CDD-69B0-4A2F-ACD9-FD88C5AB6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2B36-1B5C-4930-B3DA-0302675CE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29789C-5E6D-4F72-A587-E2867FFD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BCAE5D-770A-4E5D-87C5-FBE0C6356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C1CE-D53A-4955-8DDA-6D49F2FF6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2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D46C0-5DDE-409F-8C17-272F9ABD0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C2339-4663-4F2E-88AB-3FCC59DF6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CB424A-4892-4EDD-A94B-60ED44C4E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974EF7-BE5E-4532-8C4C-CF5B300FA5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EEBDE-F014-4C7A-AAFF-E269EAD30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E02C719-D70D-436A-90D7-D8E9B597ED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5D03C4A-A27A-498B-B5BA-D36F07C8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FA9D5-FB13-4A80-918C-EC99867F04AF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75689B-892E-4AF2-9587-A034EB1EE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477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20: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BPred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OOO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63605179-76B1-491E-86A1-6A2D4936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A3DF800-1AAC-4846-9DDF-B0D6F8C4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229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Midterm 2 next Tuesday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Same rules as for Midterm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Notes: bring the sheet from Midterm 1, a new sheet,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plus the green sheet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calculator, no phones/connectivity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Content: starts at slide 7 lecture 8 (numerical reps)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ends at slide 7 lecture 20 (out of order procs)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0CAF5-27A7-9FE0-8DC7-790972CB5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4CDEB2-7FA2-B94A-90B2-1CC09DDDF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5A7BEB4-1103-EC7F-60F5-1D7FDF720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0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Predictors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D1FB7E11-A0E7-B532-9508-BB54896319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6CD168-B632-A41E-DC2A-5C304DAEA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69147"/>
            <a:ext cx="4129528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functions, history, XOR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Trade-offs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2625D47-77DC-53BA-25EF-E36C0C99B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Line 5">
            <a:extLst>
              <a:ext uri="{FF2B5EF4-FFF2-40B4-BE49-F238E27FC236}">
                <a16:creationId xmlns:a16="http://schemas.microsoft.com/office/drawing/2014/main" id="{D3615531-C372-E2E1-3532-5FF8C54F5D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F78DB09-7B59-C9AE-D61B-02704936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2935" y="4571998"/>
            <a:ext cx="305212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Back-End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Table of Counters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Tracks the common case for a situation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9431EF1-B78E-A511-658B-36C6FBF4A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066800" cy="2514598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56BB53A-BE21-6851-BB81-CC5F3CCE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006" y="3705134"/>
            <a:ext cx="30521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Front-End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Defines an index to describe the situation</a:t>
            </a:r>
          </a:p>
        </p:txBody>
      </p:sp>
    </p:spTree>
    <p:extLst>
      <p:ext uri="{BB962C8B-B14F-4D97-AF65-F5344CB8AC3E}">
        <p14:creationId xmlns:p14="http://schemas.microsoft.com/office/powerpoint/2010/main" val="181589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2EBB3-341D-F579-9BD5-3755F3095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A7B7DBD-08EA-90B0-A613-6761711C2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3536966C-2EE6-B26B-549C-A927A9DCB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0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Predictors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1A893A16-19C7-93E3-15A0-3187675A2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EA25F6-A2C2-54A1-2AAC-3939D1590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69147"/>
            <a:ext cx="4129528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functions, history, XOR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Trade-offs</a:t>
            </a:r>
          </a:p>
        </p:txBody>
      </p:sp>
    </p:spTree>
    <p:extLst>
      <p:ext uri="{BB962C8B-B14F-4D97-AF65-F5344CB8AC3E}">
        <p14:creationId xmlns:p14="http://schemas.microsoft.com/office/powerpoint/2010/main" val="167376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630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7B277D-93DB-499F-9128-D25E12D19D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BAFF3B-345A-4F0B-AEBA-B0E10AE30130}">
  <ds:schemaRefs>
    <ds:schemaRef ds:uri="63cf9198-fc12-416c-a16e-db6e942c09ba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A1D4A7A-08F4-42C5-8B09-BC2860A9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39106</TotalTime>
  <Words>368</Words>
  <Application>Microsoft Office PowerPoint</Application>
  <PresentationFormat>On-screen Show (4:3)</PresentationFormat>
  <Paragraphs>103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205</cp:revision>
  <cp:lastPrinted>2025-03-25T18:24:55Z</cp:lastPrinted>
  <dcterms:created xsi:type="dcterms:W3CDTF">2002-09-20T18:19:18Z</dcterms:created>
  <dcterms:modified xsi:type="dcterms:W3CDTF">2025-03-25T18:25:15Z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