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402" r:id="rId5"/>
    <p:sldId id="421" r:id="rId6"/>
    <p:sldId id="447" r:id="rId7"/>
    <p:sldId id="448" r:id="rId8"/>
    <p:sldId id="422" r:id="rId9"/>
    <p:sldId id="446" r:id="rId10"/>
    <p:sldId id="44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811715-A3F8-4BF9-F62B-CD2AFBA86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2E60493-EF7F-04A6-7082-844D22BEF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AABC6E8-15C0-581E-22E3-376097CDC8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F3D14EC-5489-B229-C61E-58CC849CC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800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64A62-8351-B3B3-6208-FCB12EB7B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11AD9A8-BCF7-6FCE-447E-09F6A3376D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C0D6656-D604-6121-FC59-B9C8CCE31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457CB96-476D-B28A-A314-E4C25462D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5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477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20: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Midterm 2 next Tuesday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Same rules as for Midterm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Notes: bring the sheet from Midterm 1, a new sheet,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plus the green sheet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calculator, no phones/connectivity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Content: starts at slide 7 lecture 8 (numerical reps)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ends at slide 7 lecture 20 (out of order procs)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0CAF5-27A7-9FE0-8DC7-790972CB5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4CDEB2-7FA2-B94A-90B2-1CC09DDD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5A7BEB4-1103-EC7F-60F5-1D7FDF72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Predictors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D1FB7E11-A0E7-B532-9508-BB548963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6CD168-B632-A41E-DC2A-5C304DAEA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69147"/>
            <a:ext cx="4129528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functions, history, XOR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Trade-offs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2625D47-77DC-53BA-25EF-E36C0C99B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Line 5">
            <a:extLst>
              <a:ext uri="{FF2B5EF4-FFF2-40B4-BE49-F238E27FC236}">
                <a16:creationId xmlns:a16="http://schemas.microsoft.com/office/drawing/2014/main" id="{D3615531-C372-E2E1-3532-5FF8C54F5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F78DB09-7B59-C9AE-D61B-02704936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2935" y="4571998"/>
            <a:ext cx="305212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Back-End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Table of Counters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Tracks the common case for a situation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9431EF1-B78E-A511-658B-36C6FBF4A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066800" cy="2514598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56BB53A-BE21-6851-BB81-CC5F3CCE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006" y="3705134"/>
            <a:ext cx="30521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Front-End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Defines an index to describe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8158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2EBB3-341D-F579-9BD5-3755F3095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A7B7DBD-08EA-90B0-A613-6761711C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3536966C-2EE6-B26B-549C-A927A9DCB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Predictors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1A893A16-19C7-93E3-15A0-3187675A2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A25F6-A2C2-54A1-2AAC-3939D1590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69147"/>
            <a:ext cx="4129528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functions, history, XOR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Trade-offs</a:t>
            </a:r>
          </a:p>
        </p:txBody>
      </p:sp>
    </p:spTree>
    <p:extLst>
      <p:ext uri="{BB962C8B-B14F-4D97-AF65-F5344CB8AC3E}">
        <p14:creationId xmlns:p14="http://schemas.microsoft.com/office/powerpoint/2010/main" val="167376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BAFF3B-345A-4F0B-AEBA-B0E10AE30130}">
  <ds:schemaRefs>
    <ds:schemaRef ds:uri="63cf9198-fc12-416c-a16e-db6e942c09ba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39106</TotalTime>
  <Words>368</Words>
  <Application>Microsoft Office PowerPoint</Application>
  <PresentationFormat>On-screen Show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205</cp:revision>
  <cp:lastPrinted>2025-03-25T18:24:55Z</cp:lastPrinted>
  <dcterms:created xsi:type="dcterms:W3CDTF">2002-09-20T18:19:18Z</dcterms:created>
  <dcterms:modified xsi:type="dcterms:W3CDTF">2025-03-25T18:25:15Z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