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638" r:id="rId3"/>
    <p:sldId id="645" r:id="rId4"/>
    <p:sldId id="647" r:id="rId5"/>
    <p:sldId id="663" r:id="rId6"/>
    <p:sldId id="646" r:id="rId7"/>
    <p:sldId id="676" r:id="rId8"/>
    <p:sldId id="664" r:id="rId9"/>
    <p:sldId id="665" r:id="rId10"/>
    <p:sldId id="677" r:id="rId11"/>
    <p:sldId id="678" r:id="rId12"/>
    <p:sldId id="675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93" autoAdjust="0"/>
    <p:restoredTop sz="87105" autoAdjust="0"/>
  </p:normalViewPr>
  <p:slideViewPr>
    <p:cSldViewPr>
      <p:cViewPr varScale="1">
        <p:scale>
          <a:sx n="74" d="100"/>
          <a:sy n="74" d="100"/>
        </p:scale>
        <p:origin x="7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37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10: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97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CA42B110-673A-E967-3363-8A2A8E999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8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1030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left of the decimal (binary) point – example: 3.5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1.010001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(1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represented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83919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exponent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fraction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36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351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Final representation: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16035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Largest number that can be represented: 2.0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Smallest number that can be represented: 1.0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Overflow: when representing a number larger than the max;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Underflow: when representing a number smaller than the min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4825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18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413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(see discussion of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5135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00..0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910" y="3636775"/>
            <a:ext cx="47027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don’t have implicit 1. They have exp 2</a:t>
            </a:r>
            <a:r>
              <a:rPr lang="en-US" altLang="en-US" sz="1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47619</TotalTime>
  <Words>1143</Words>
  <Application>Microsoft Office PowerPoint</Application>
  <PresentationFormat>On-screen Show (4:3)</PresentationFormat>
  <Paragraphs>196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273</cp:revision>
  <dcterms:created xsi:type="dcterms:W3CDTF">2002-09-20T18:19:18Z</dcterms:created>
  <dcterms:modified xsi:type="dcterms:W3CDTF">2025-02-06T05:15:19Z</dcterms:modified>
</cp:coreProperties>
</file>