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63" r:id="rId2"/>
    <p:sldId id="638" r:id="rId3"/>
    <p:sldId id="645" r:id="rId4"/>
    <p:sldId id="647" r:id="rId5"/>
    <p:sldId id="663" r:id="rId6"/>
    <p:sldId id="646" r:id="rId7"/>
    <p:sldId id="676" r:id="rId8"/>
    <p:sldId id="664" r:id="rId9"/>
    <p:sldId id="665" r:id="rId10"/>
    <p:sldId id="677" r:id="rId11"/>
    <p:sldId id="678" r:id="rId12"/>
    <p:sldId id="675" r:id="rId13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93" autoAdjust="0"/>
    <p:restoredTop sz="87105" autoAdjust="0"/>
  </p:normalViewPr>
  <p:slideViewPr>
    <p:cSldViewPr>
      <p:cViewPr varScale="1">
        <p:scale>
          <a:sx n="74" d="100"/>
          <a:sy n="74" d="100"/>
        </p:scale>
        <p:origin x="77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8FAE4227-AFFE-40FE-8012-87DFD136C31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567EF929-0EA6-415D-BAD7-64C6A391670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80876EC7-6EFA-454A-82C5-33318A6999C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254B8EEF-68E9-4BE3-9B30-9FE28EFA74A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B02F3C8-D516-410F-A6BB-99B9C8E848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EB6C8AF1-0D5A-4592-97D2-E099C09ECD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14697C4C-387C-491D-B09B-5D2C054076E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91ACE71-B986-4ADC-80FD-2B1123D15E6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A2D97BC3-85CE-44AC-8BC9-995EC5BFCC8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4146C759-B21D-404F-812C-C380D3E42C1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07E312D-A695-4243-A4D5-9331DA6028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A15548D-6364-4B60-85DD-92611D10D4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61241B6-C53B-49F2-BDFC-9A8B7AABBC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B03FBB-A942-4A4C-8CD5-F30502DC56EC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137AB4F-B71F-42AC-BB50-9A2765025F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15DE9184-E137-45AA-8554-875A31B2C2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35311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3966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9319B-1DB7-445B-8650-9F6A0ED4A2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C47636-E361-4428-8D19-D15BFB27E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91AD97F-EC53-4D83-BEB8-3401ABEB5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3874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CB7A166-8176-4D3A-B312-A54849990C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118342-6A69-40C2-BA83-14BCAAAF7918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B859EB99-52D0-43A5-8A6F-292BB600E2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631146FA-684A-4D98-AC5D-2FC8957968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826134E6-E81E-4C53-8CF4-FC82DD7203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AAC00F-CF72-4990-83C6-7867FFC32D01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0740ACEB-2844-4FCD-B720-D0A0B9B207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764BFA4-4B97-40D7-8373-40032CCB4B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9319B-1DB7-445B-8650-9F6A0ED4A2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C47636-E361-4428-8D19-D15BFB27E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91AD97F-EC53-4D83-BEB8-3401ABEB5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C0B07B80-1056-4319-93A9-599D64F857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0EBD3E-EA0D-4DB6-AAB2-6ECC30FB0B09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EBE45C72-8F44-4C4B-9A4C-020E3C1C60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72D95041-8696-4E2E-A96C-EA2F65EA93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77A10EF6-AE3B-4CD3-9598-5D8D704F85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DCFFAB-14AF-450E-8657-974A2AEEC30A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D8EFF19-F762-434E-BEE2-01408030D4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96E79449-EA29-4BEA-9E5E-070900A972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9319B-1DB7-445B-8650-9F6A0ED4A2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C47636-E361-4428-8D19-D15BFB27E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91AD97F-EC53-4D83-BEB8-3401ABEB5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3496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CD6A061-85D2-46C4-B7DE-E9E7600342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73CE6B-F247-481F-BE00-E76C06265A7C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AA7DCE66-5196-48B3-9F73-C90CCF145B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07FD1EC7-2BD7-4C8F-97DB-0656BAE91D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A41C54-76DE-4D97-89BE-A218D64A9F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8BE60E-A56B-4E83-8EA7-289EEA2706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ADBB4E-E99F-4384-A49F-E213E6AB3B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08197-FA77-4D2D-8C87-C49DBA6B0B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15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03675F-4FE5-4364-9866-7C3A592D4B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4E9B9F-506E-4553-A526-2C7D3EB30C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75DD2A-7F83-4A8C-B4F4-DA11F7D18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42C55-1F0C-48CB-81CB-5B83482A57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954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87850C-B3CD-4431-90EB-2887D390AE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B70E1A-D438-4C18-8A7B-9D08BAB719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E7A70D-3440-455D-94C6-14552F41F0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E2D8F-D020-4E74-92DA-F9A5222635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8983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813453-A07D-421F-A54A-4CA0A06AB5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683055-7C88-4EA7-B666-FC09245E09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45B089-31CD-45AF-BE5B-6D0B01443F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2D16A-5732-401F-8B12-A53A3EB62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218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5ABB00-3637-44C8-A7C1-772582C135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AAF87-E548-4B52-A141-64C137541C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DE6780-3538-400D-8A75-D23C56127A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B40D9-60F8-444F-9054-EA97E88F0F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6936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26B0B7-A5A8-4D6C-96ED-4F5A3C21A6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309E41-CEEB-47D7-A10B-4B4A8BC249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04435F-D528-4562-8F77-BE6D028687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22E9C-87D4-45F2-A4CB-CD19170044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71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5F55068-3BF0-487C-94BE-E6A5604A70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1280149-D211-4F0C-B87E-C820B32256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B3C4B7A-E743-49C3-A93A-4FD30E5C53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E2EC9-FD0E-45FA-86F3-101BA8F50B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829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A376D9E-BB82-4968-BA8B-450368C647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F24B235-8B26-42FA-98A3-778AF96B7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4126EE3-B476-45E7-8AC1-FBA4164847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DD1CB-4910-4EDE-A373-E67BBC7323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738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D0C6BC6-3425-4C3C-9E59-F275B778B9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C195BB-F3AE-4672-AB2E-DE602E3BF1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E858F0D-FCF3-4866-A132-42048B2901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151B8-EB2D-4C6E-BC1A-B8CE19FBD7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458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00445B-6E0E-43CF-B97C-AAE24C4DBC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DF839F-0B28-43C1-9871-1D12B9CA0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F4B7C3-EA1F-4D76-AB46-E11EE725E2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9F4C7-D9F6-438E-8751-F10321865B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655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FF0C93-8347-4D2A-B5DD-AA9D5EBE0F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F06E8E-13E8-42AE-9A59-4BD7CD8C8A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40B2B9-393A-4CD2-A64B-42055E77D4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9BB64-3D70-472C-A197-336119C85F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62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049258B-D663-4275-ADDF-742EF0C08E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1108A26-B04A-4B17-8F8A-8DABE24C4B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AC1EC39-C05D-42C4-9774-5B6B7F82DA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FB6C17F-E366-48D4-9DA4-1B4755C720D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6C3C3B9-C99A-40AE-91E5-16C2F00AE3D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E97CFFF7-13F0-4442-8FC6-BC8D3394E3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7541D54-0B60-4B1B-9E86-2E4D2820A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0ED350-E81C-47F1-8D77-19B818DA7ABB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563C2197-165F-442F-AB59-8CAB3F6DF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371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10: Floating Point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65A0B1A8-C417-4A74-87F6-3DA3C0BC8D5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C000E8D0-9355-4FE7-B18E-8C770C5B8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95973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IEEE 754 representations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649665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36.90625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single-precision format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36 / 2 = 18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18 / 2 = 9  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9 / 2 = 4   rem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4 / 2 = 2  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2 / 2 = 1  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1 / 2 = 0   rem 1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44A11B3-21E0-49B1-BC8D-E22B791880DD}"/>
              </a:ext>
            </a:extLst>
          </p:cNvPr>
          <p:cNvCxnSpPr/>
          <p:nvPr/>
        </p:nvCxnSpPr>
        <p:spPr>
          <a:xfrm flipV="1">
            <a:off x="2590800" y="5332988"/>
            <a:ext cx="0" cy="458212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86D9B30-863F-45C4-B21D-CA99848DB6EE}"/>
              </a:ext>
            </a:extLst>
          </p:cNvPr>
          <p:cNvSpPr txBox="1"/>
          <p:nvPr/>
        </p:nvSpPr>
        <p:spPr>
          <a:xfrm>
            <a:off x="1752600" y="5791200"/>
            <a:ext cx="1499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36 is 100100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9BDBA3-007F-4466-B9BC-F923E22D2962}"/>
              </a:ext>
            </a:extLst>
          </p:cNvPr>
          <p:cNvSpPr txBox="1"/>
          <p:nvPr/>
        </p:nvSpPr>
        <p:spPr>
          <a:xfrm>
            <a:off x="3429000" y="3023692"/>
            <a:ext cx="292259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0.90625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.81250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0.8125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.6250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0.625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.250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0.25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0.5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.00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0.0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.0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279B867-B05C-4202-92FE-E7639CEF22BA}"/>
              </a:ext>
            </a:extLst>
          </p:cNvPr>
          <p:cNvCxnSpPr/>
          <p:nvPr/>
        </p:nvCxnSpPr>
        <p:spPr>
          <a:xfrm flipV="1">
            <a:off x="5257800" y="5257800"/>
            <a:ext cx="0" cy="458212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9DD890D-83ED-47CC-B5BF-C84CD21C0618}"/>
              </a:ext>
            </a:extLst>
          </p:cNvPr>
          <p:cNvSpPr txBox="1"/>
          <p:nvPr/>
        </p:nvSpPr>
        <p:spPr>
          <a:xfrm>
            <a:off x="4800600" y="5751871"/>
            <a:ext cx="27126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0.90625 is 0.1110100…0</a:t>
            </a:r>
          </a:p>
        </p:txBody>
      </p:sp>
    </p:spTree>
    <p:extLst>
      <p:ext uri="{BB962C8B-B14F-4D97-AF65-F5344CB8AC3E}">
        <p14:creationId xmlns:p14="http://schemas.microsoft.com/office/powerpoint/2010/main" val="3096104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847071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We’ve calculated that 36.90625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= 100100.1110100…0 in binary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Normalized form = 1.001001110100…0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(had to shift 5 places to get only one bit left of the point)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sign bit is 0 (positive number)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fraction field is  001001110100…0  (the 23 bits after the point)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exponent field is  5 + 127 (have to add the bias) = 132,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which in binary is  10000100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IEEE 754 format is   0   10000100  001001110100…..0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	              sign  exponent     23 fraction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623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591DD8-ED7A-4709-945A-49B2777A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CA42B110-673A-E967-3363-8A2A8E999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187699"/>
            <a:ext cx="4934428" cy="1323439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Remember: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True exponent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Exponent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346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402418B-2945-4AB9-9562-F3985C0D6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8C5A5-E0FA-4A0C-A385-24F8D8C453A7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21E0CA15-8F5E-49CD-A85A-55A219898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788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Floating Point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A3D0B5CE-783B-4121-93ED-D672714785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B3E42C3A-38F8-438F-809C-2793774E5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91030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Normalized scientific notation: single non-zero digit 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left of the decimal (binary) point – example: 3.5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1.010001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= (1 + 0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+ 1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… + 1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-6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standard notation enables easy exchange of data between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machines and simplifies hardware algorithms – the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IEEE 754 standard defines how floating point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are represented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0F01F517-09C6-4C9A-ACC9-382F69678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27A602-95E9-486F-A9C7-F5F21612C776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BDA9CA9E-944F-4F20-BCA2-08B6504FA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595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 and Magnitude Representation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D65B6814-2C99-4C5F-B721-A0475F37BB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E6D92C27-F84A-4735-BFE4-EBF5E38F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36713"/>
            <a:ext cx="4765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Sign       Exponent                                         Fraction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bit          8 bits                                              23 bits</a:t>
            </a:r>
          </a:p>
        </p:txBody>
      </p:sp>
      <p:sp>
        <p:nvSpPr>
          <p:cNvPr id="18438" name="Rectangle 5">
            <a:extLst>
              <a:ext uri="{FF2B5EF4-FFF2-40B4-BE49-F238E27FC236}">
                <a16:creationId xmlns:a16="http://schemas.microsoft.com/office/drawing/2014/main" id="{6148F833-75DF-4BEC-9660-82256CF13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209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08DA8B31-ADE7-4B28-81D9-F202B6B4E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209800"/>
            <a:ext cx="1905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</a:p>
        </p:txBody>
      </p:sp>
      <p:sp>
        <p:nvSpPr>
          <p:cNvPr id="18440" name="Rectangle 8">
            <a:extLst>
              <a:ext uri="{FF2B5EF4-FFF2-40B4-BE49-F238E27FC236}">
                <a16:creationId xmlns:a16="http://schemas.microsoft.com/office/drawing/2014/main" id="{8810C88C-5FB5-4567-A9A1-DCB45261D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209800"/>
            <a:ext cx="49530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</a:p>
        </p:txBody>
      </p:sp>
      <p:sp>
        <p:nvSpPr>
          <p:cNvPr id="18441" name="Text Box 9">
            <a:extLst>
              <a:ext uri="{FF2B5EF4-FFF2-40B4-BE49-F238E27FC236}">
                <a16:creationId xmlns:a16="http://schemas.microsoft.com/office/drawing/2014/main" id="{5BC40DAE-15FA-4712-9C58-5D72201E4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971800"/>
            <a:ext cx="7839197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More exponent bits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wider range of numbers (not necessarily more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numbers – recall there are infinite real numbers)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More fraction bits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higher precision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Register value = (-1)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S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x F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Since we are only representing normalized numbers, we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guaranteed that the number is of the form 1.xxxx..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Hence, in IEEE 754 standard, the 1 is implicit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Register value = (-1)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x (1 + F)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591DD8-ED7A-4709-945A-49B2777A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C7C9DB71-B643-4FCC-BC15-11C135011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036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Exponent Representation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86445560-1261-46A9-93C7-080564861F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A0B75252-B937-4A6F-B4DB-EBD70EDD6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635167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To simplify sort, sign was placed as the first 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a similar reason, the representation of the exponent is also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modified: in order to use integer compares, it would be preferable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have the smallest exponent as 00…0 and the largest exponent as 11…1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This is the biased notation, where a bias is subtracted from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exponent field to yield the true exponent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IEEE 754 single-precision uses a bias of 127  (since the exponent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must have values between -127 and 128)…double precision uses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 bias of 1023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Final representation: (-1)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3DE30E69-88A4-409B-8DFE-F2910B6BB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B9915-7E7B-4AC7-A550-A03C15A76649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6C712E49-880D-4383-A9F4-92EF7EF2D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595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 and Magnitude Representation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24F402C5-A8B0-48B7-8108-109FE2D9AF7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33C9C8C3-F4DE-4515-8968-EEB0334E0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331913"/>
            <a:ext cx="4765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Sign       Exponent                                         Fraction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bit          8 bits                                              23 bits</a:t>
            </a:r>
          </a:p>
        </p:txBody>
      </p:sp>
      <p:sp>
        <p:nvSpPr>
          <p:cNvPr id="22534" name="Rectangle 5">
            <a:extLst>
              <a:ext uri="{FF2B5EF4-FFF2-40B4-BE49-F238E27FC236}">
                <a16:creationId xmlns:a16="http://schemas.microsoft.com/office/drawing/2014/main" id="{EA8ABB8A-2D0B-4CD9-9922-B34BF6E71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9050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sp>
        <p:nvSpPr>
          <p:cNvPr id="22535" name="Rectangle 6">
            <a:extLst>
              <a:ext uri="{FF2B5EF4-FFF2-40B4-BE49-F238E27FC236}">
                <a16:creationId xmlns:a16="http://schemas.microsoft.com/office/drawing/2014/main" id="{E9442870-B720-449A-95F1-B9FDF4018E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905000"/>
            <a:ext cx="1905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</a:p>
        </p:txBody>
      </p:sp>
      <p:sp>
        <p:nvSpPr>
          <p:cNvPr id="22536" name="Rectangle 7">
            <a:extLst>
              <a:ext uri="{FF2B5EF4-FFF2-40B4-BE49-F238E27FC236}">
                <a16:creationId xmlns:a16="http://schemas.microsoft.com/office/drawing/2014/main" id="{EE617A60-F0E0-4DBE-AD16-8BD289384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05000"/>
            <a:ext cx="49530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</a:p>
        </p:txBody>
      </p:sp>
      <p:sp>
        <p:nvSpPr>
          <p:cNvPr id="22537" name="Text Box 8">
            <a:extLst>
              <a:ext uri="{FF2B5EF4-FFF2-40B4-BE49-F238E27FC236}">
                <a16:creationId xmlns:a16="http://schemas.microsoft.com/office/drawing/2014/main" id="{F9084DB9-BBBC-4C97-9DF0-8D7580B87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667000"/>
            <a:ext cx="7160358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Largest number that can be represented: 2.0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128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= 2.0 x 10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38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(not really – see upcoming details)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Smallest number that can be represented: 1.0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-127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= 2.0 x 10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-38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(not really – see upcoming details)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Overflow: when representing a number larger than the max;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Underflow: when representing a number smaller than the min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Double precision format: occupies two 32-bit registers: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Largest:                                  Smallest:</a:t>
            </a:r>
          </a:p>
        </p:txBody>
      </p:sp>
      <p:sp>
        <p:nvSpPr>
          <p:cNvPr id="22538" name="Text Box 9">
            <a:extLst>
              <a:ext uri="{FF2B5EF4-FFF2-40B4-BE49-F238E27FC236}">
                <a16:creationId xmlns:a16="http://schemas.microsoft.com/office/drawing/2014/main" id="{8B3A5A63-0A1C-4EB9-9208-FF72E9E43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5446713"/>
            <a:ext cx="482536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Sign       Exponent                                         Fraction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bit          11 bits                                              52 bits</a:t>
            </a:r>
          </a:p>
        </p:txBody>
      </p:sp>
      <p:sp>
        <p:nvSpPr>
          <p:cNvPr id="22539" name="Rectangle 10">
            <a:extLst>
              <a:ext uri="{FF2B5EF4-FFF2-40B4-BE49-F238E27FC236}">
                <a16:creationId xmlns:a16="http://schemas.microsoft.com/office/drawing/2014/main" id="{5C3E7A8C-EEC5-4BB7-820E-572F9E678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6019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sp>
        <p:nvSpPr>
          <p:cNvPr id="22540" name="Rectangle 11">
            <a:extLst>
              <a:ext uri="{FF2B5EF4-FFF2-40B4-BE49-F238E27FC236}">
                <a16:creationId xmlns:a16="http://schemas.microsoft.com/office/drawing/2014/main" id="{88B7E832-6AE3-4AB3-A0BB-77764B47E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6019800"/>
            <a:ext cx="1905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</a:p>
        </p:txBody>
      </p:sp>
      <p:sp>
        <p:nvSpPr>
          <p:cNvPr id="22541" name="Rectangle 12">
            <a:extLst>
              <a:ext uri="{FF2B5EF4-FFF2-40B4-BE49-F238E27FC236}">
                <a16:creationId xmlns:a16="http://schemas.microsoft.com/office/drawing/2014/main" id="{4A8C9925-ED1C-49D3-AFD7-97F953456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6019800"/>
            <a:ext cx="49530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9A85177-00B4-4F83-8832-2897198E8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4ABED3-30A0-4C70-99BD-DDA3278FBE48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0A2DA6E1-2FDF-4D8A-82AF-99408CAE5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3188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Details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B9EDCD7B-8970-42D2-BC27-B22DC0048B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68A80770-C41A-4638-8159-7D8F63356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541360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number “0” has a special code so that the implicit 1 does not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get added: the code is all 0s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(it may seem that this takes up the representation for 1.0, but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given how the exponent is represented, that’s not the case)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(see discussion of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denorms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the textbook)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largest exponent value (with zero fraction) represents +/- infinity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largest exponent value (with non-zero fraction) represents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NaN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(not a number) – for the result of 0/0 or (infinity minus infinity)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Note that these choices impact the smallest and largest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that can be represented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591DD8-ED7A-4709-945A-49B2777A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86445560-1261-46A9-93C7-080564861F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57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FDB4D948-7727-4819-BC70-2CFEC913D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4221550"/>
            <a:ext cx="15135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00..0 00…0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FE8A01D5-9FD6-4E4E-95AD-28DEB45A6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632" y="4221550"/>
            <a:ext cx="9494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0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5087EE8-1375-4237-B3BB-35ED44814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12" y="1946088"/>
            <a:ext cx="9494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1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0B8FA9BF-4998-4010-B560-D6413656E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1946088"/>
            <a:ext cx="1500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127  00…0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BFF27168-D90E-466C-99B7-8FBA7BF6F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99" y="76200"/>
            <a:ext cx="251838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inf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NAN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Highest value ~2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127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00BFF76F-9C00-488F-9D7E-266C77E61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76200"/>
            <a:ext cx="156485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255  00…0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255  xx….x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254  11….1</a:t>
            </a: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F449C8B8-B70A-42F4-AC85-4D94313F3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11" y="3290531"/>
            <a:ext cx="282429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Smallest Norm 1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-126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Largest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Denorm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~1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-126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Smallest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Denorm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~2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-149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1FE6B852-B316-4801-B3EF-3DEF5FCC2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8024" y="3290531"/>
            <a:ext cx="162897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0..01  00…0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0..00  11…1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0..00  00…1</a:t>
            </a:r>
          </a:p>
        </p:txBody>
      </p:sp>
      <p:sp>
        <p:nvSpPr>
          <p:cNvPr id="14" name="Line 3">
            <a:extLst>
              <a:ext uri="{FF2B5EF4-FFF2-40B4-BE49-F238E27FC236}">
                <a16:creationId xmlns:a16="http://schemas.microsoft.com/office/drawing/2014/main" id="{E3C17D2F-663C-4274-B4D0-0A38E2C69D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9412" y="2158673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569F3613-3020-4E9A-B02B-E72EADC10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655612"/>
            <a:ext cx="540404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Same rules as above, but the sign bit is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Same magnitudes as above, but negative numbers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E6BA477-E9E3-47EB-8902-D6132F26C62F}"/>
              </a:ext>
            </a:extLst>
          </p:cNvPr>
          <p:cNvCxnSpPr>
            <a:cxnSpLocks/>
          </p:cNvCxnSpPr>
          <p:nvPr/>
        </p:nvCxnSpPr>
        <p:spPr>
          <a:xfrm>
            <a:off x="4553565" y="5363498"/>
            <a:ext cx="0" cy="961102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E649281-7A31-42E8-8C61-686F44914419}"/>
              </a:ext>
            </a:extLst>
          </p:cNvPr>
          <p:cNvCxnSpPr>
            <a:cxnSpLocks/>
          </p:cNvCxnSpPr>
          <p:nvPr/>
        </p:nvCxnSpPr>
        <p:spPr>
          <a:xfrm>
            <a:off x="4953000" y="2209800"/>
            <a:ext cx="0" cy="961102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6795310-8007-4966-845A-71D5550D9015}"/>
              </a:ext>
            </a:extLst>
          </p:cNvPr>
          <p:cNvCxnSpPr>
            <a:cxnSpLocks/>
          </p:cNvCxnSpPr>
          <p:nvPr/>
        </p:nvCxnSpPr>
        <p:spPr>
          <a:xfrm flipH="1" flipV="1">
            <a:off x="4953000" y="1091863"/>
            <a:ext cx="2458" cy="965537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2">
            <a:extLst>
              <a:ext uri="{FF2B5EF4-FFF2-40B4-BE49-F238E27FC236}">
                <a16:creationId xmlns:a16="http://schemas.microsoft.com/office/drawing/2014/main" id="{3FC0972D-9D07-4F09-9C8B-2C52542B8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202430"/>
            <a:ext cx="407528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Exponent field &lt; 127, i.e., after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subtracting bias, they are negative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exponents, representing numbers &lt; 1</a:t>
            </a:r>
          </a:p>
        </p:txBody>
      </p:sp>
      <p:sp>
        <p:nvSpPr>
          <p:cNvPr id="22" name="Text Box 2">
            <a:extLst>
              <a:ext uri="{FF2B5EF4-FFF2-40B4-BE49-F238E27FC236}">
                <a16:creationId xmlns:a16="http://schemas.microsoft.com/office/drawing/2014/main" id="{F0234AD8-9474-4F9C-8639-FFF25BB0B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3110" y="76200"/>
            <a:ext cx="375878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special cases up top that use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reserved exponent field of 255</a:t>
            </a:r>
          </a:p>
        </p:txBody>
      </p:sp>
      <p:sp>
        <p:nvSpPr>
          <p:cNvPr id="23" name="Line 3">
            <a:extLst>
              <a:ext uri="{FF2B5EF4-FFF2-40B4-BE49-F238E27FC236}">
                <a16:creationId xmlns:a16="http://schemas.microsoft.com/office/drawing/2014/main" id="{4EF6D6B2-E510-4AC5-BCF2-3DFB0F7613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4594" y="736164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3">
            <a:extLst>
              <a:ext uri="{FF2B5EF4-FFF2-40B4-BE49-F238E27FC236}">
                <a16:creationId xmlns:a16="http://schemas.microsoft.com/office/drawing/2014/main" id="{7736CC48-5B9A-4F5E-9641-477339A0A7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70960" y="3639907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2">
            <a:extLst>
              <a:ext uri="{FF2B5EF4-FFF2-40B4-BE49-F238E27FC236}">
                <a16:creationId xmlns:a16="http://schemas.microsoft.com/office/drawing/2014/main" id="{E5332F08-029F-4AEA-B7CF-75933101D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0910" y="3636775"/>
            <a:ext cx="47027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 case with exponent field 0, used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 </a:t>
            </a:r>
            <a:r>
              <a:rPr lang="en-US" altLang="en-US" sz="16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denorms</a:t>
            </a: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that help us gradually approach 0.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Denorms</a:t>
            </a: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don’t have implicit 1. They have exp 2</a:t>
            </a:r>
            <a:r>
              <a:rPr lang="en-US" altLang="en-US" sz="1600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-126</a:t>
            </a: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8455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561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757066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-0.75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 and double-precision formats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Single:  (1 + 8 + 23)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Double: (1 + 11 + 52)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decimal number is represented by the following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single-precision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   1000 0001    01000…0000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2FF429DE-3DD2-4255-8263-B620FF857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187699"/>
            <a:ext cx="4934428" cy="1323439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Remember: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True exponent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Exponent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22E3865-DE72-4BB1-A3A1-17F65FC4F38E}"/>
              </a:ext>
            </a:extLst>
          </p:cNvPr>
          <p:cNvCxnSpPr>
            <a:cxnSpLocks/>
          </p:cNvCxnSpPr>
          <p:nvPr/>
        </p:nvCxnSpPr>
        <p:spPr>
          <a:xfrm>
            <a:off x="5791200" y="3861324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644BAD4-E5A8-434D-98B6-677F9C90E7A9}"/>
              </a:ext>
            </a:extLst>
          </p:cNvPr>
          <p:cNvCxnSpPr>
            <a:cxnSpLocks/>
          </p:cNvCxnSpPr>
          <p:nvPr/>
        </p:nvCxnSpPr>
        <p:spPr>
          <a:xfrm flipH="1">
            <a:off x="5791200" y="4114800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ABB646-255F-4D6C-84DB-B40C9FA7C747}"/>
              </a:ext>
            </a:extLst>
          </p:cNvPr>
          <p:cNvSpPr txBox="1"/>
          <p:nvPr/>
        </p:nvSpPr>
        <p:spPr>
          <a:xfrm>
            <a:off x="5748049" y="3504683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+127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AAC7CF-A1CB-4598-AA91-E5338AA73E5F}"/>
              </a:ext>
            </a:extLst>
          </p:cNvPr>
          <p:cNvSpPr txBox="1"/>
          <p:nvPr/>
        </p:nvSpPr>
        <p:spPr>
          <a:xfrm>
            <a:off x="5855573" y="4066380"/>
            <a:ext cx="652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-127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0C45DD7-1613-48ED-8F71-DE3559563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9B826-9628-4D68-B5CA-118B1E6DF9BF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91E05818-50AE-4ABA-9D97-F4AE05A5C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561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4F2DDA59-F7AA-468B-AE80-68A3C5EB9B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86EEB1AE-2B2B-417A-A76E-FDD1A2956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6" name="Text Box 5">
            <a:extLst>
              <a:ext uri="{FF2B5EF4-FFF2-40B4-BE49-F238E27FC236}">
                <a16:creationId xmlns:a16="http://schemas.microsoft.com/office/drawing/2014/main" id="{63A9477B-1337-454C-BC3F-0B53517C6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7570662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-0.75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 and double-precision formats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Single:  (1 + 8 + 23)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0111 1110  1000…000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Double: (1 + 11 + 52)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0111 1111 110    1000…000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decimal number is represented by the following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single-precision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   1000 0001    01000…0000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-5.0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47619</TotalTime>
  <Words>1143</Words>
  <Application>Microsoft Office PowerPoint</Application>
  <PresentationFormat>On-screen Show (4:3)</PresentationFormat>
  <Paragraphs>196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273</cp:revision>
  <dcterms:created xsi:type="dcterms:W3CDTF">2002-09-20T18:19:18Z</dcterms:created>
  <dcterms:modified xsi:type="dcterms:W3CDTF">2025-02-06T05:15:19Z</dcterms:modified>
</cp:coreProperties>
</file>