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3" r:id="rId2"/>
    <p:sldId id="651" r:id="rId3"/>
    <p:sldId id="652" r:id="rId4"/>
    <p:sldId id="620" r:id="rId5"/>
    <p:sldId id="628" r:id="rId6"/>
    <p:sldId id="629" r:id="rId7"/>
    <p:sldId id="630" r:id="rId8"/>
    <p:sldId id="632" r:id="rId9"/>
    <p:sldId id="631" r:id="rId10"/>
    <p:sldId id="633" r:id="rId11"/>
    <p:sldId id="645" r:id="rId12"/>
    <p:sldId id="635" r:id="rId13"/>
    <p:sldId id="643" r:id="rId14"/>
    <p:sldId id="668" r:id="rId15"/>
    <p:sldId id="669" r:id="rId16"/>
    <p:sldId id="637" r:id="rId17"/>
    <p:sldId id="644" r:id="rId18"/>
    <p:sldId id="679" r:id="rId19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30" autoAdjust="0"/>
    <p:restoredTop sz="94404" autoAdjust="0"/>
  </p:normalViewPr>
  <p:slideViewPr>
    <p:cSldViewPr>
      <p:cViewPr varScale="1">
        <p:scale>
          <a:sx n="74" d="100"/>
          <a:sy n="74" d="100"/>
        </p:scale>
        <p:origin x="8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7083A32-3324-4A0A-BD56-CCF2AAF8AC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D68A7E-D8E3-4A4F-9AE8-BA01E0EE934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6D881F-C27E-45DA-B587-E85A65FC5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73D064E-A528-412B-9919-1535F6332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4822C3-F522-4C4A-BF91-793282CFBF8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C19F5DD-5AD9-4D01-B4B4-258281F4CC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477A05A-2EDD-481A-90B3-FA131439F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951EB38-0DB8-47AC-877F-0325648E4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098F4B-29A8-4557-8041-104DBE1EA6CC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FE313E4-8FCF-4C17-B61E-D71388D4E1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0BC1B6-ED56-46D6-9532-37AD3753E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60ACC54-82CD-47CB-B99A-437177FE3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A8C0CF-5282-447E-AB52-528ABCB19F45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E2596CD-063D-4058-9803-A8EC2A778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0188A66-2573-4F59-ACBD-81F14BDDE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A0DB99E-1A38-446B-95E1-CFF70B9BC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5A3EDF-D3B0-40D4-80D7-E87E3610CB7B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DBF164B-4776-41E5-BCAB-55582B5D8A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A6704A6-07F8-474C-9B75-50435EDD2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184628B-B354-439B-8FC2-BD6BE7E9A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22B78-6DDB-4959-AB23-B5B38C9C8478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617EACB-F2DE-4970-A9A1-715E2D3D2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42DAE0A-8908-4CE5-A6AD-4015E76E8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273C75D-7031-41A7-86BD-9DC338ECDF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241EB3-7B1D-43BC-A37B-814EC098BD84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AB58F5B-0D46-4D83-A563-6694A1662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100AF4A-36FB-4A59-9D5C-2202D4672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24FF0C81-2BA2-4504-91D6-8947801F6F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EB112E-F641-4EB1-97D1-E72E4D1E54FD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B7E7C498-CB74-4BFB-BE66-F6DD4EA30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020980F-FD53-4C38-89A0-ADE1F9663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D89C80C-9059-477F-A658-3BD522761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212CE7-0178-476C-A462-C3448EAFCED5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8274B8C-FC1C-49B4-A0D9-25AD952202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9392713-3950-470C-8F33-70AC30031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27B6AC7-270F-482F-BFDE-273942F622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65B3A6-11ED-4B93-8DE0-990E7F5765D9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1E5850A-BC50-418E-B4E6-CD9A8B6E0F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2ADC98D-2B08-4DF8-BD49-B71C19C64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27B6AC7-270F-482F-BFDE-273942F622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65B3A6-11ED-4B93-8DE0-990E7F5765D9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1E5850A-BC50-418E-B4E6-CD9A8B6E0F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2ADC98D-2B08-4DF8-BD49-B71C19C64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547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63F707D-52FD-4F63-A7EB-4477739C24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F26CB-9831-4879-A712-DE3BD901207B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1943CCA-641E-463F-91AF-8DA8CB367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42BB0B4-0213-4473-B806-3EF2FD0783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4EDE326-C8D8-4713-A5BF-75C3ECE5E4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2E400C-09D0-4BC7-BAFD-20403D009B32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1499D9E-C5B2-4584-9536-E4E16A9DBF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2FA572A-8960-4931-B261-92D2E760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0B6A2714-71AB-48F1-B3EA-8B703AC33A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4AA86-7C31-4FAC-B6CD-632A8E6984EC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F02C229-FC84-47AF-8D99-901AA6A6A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D7E5932-9540-4889-A3F2-C4A75CA52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423EB0D-94A9-4EFE-A260-7EC63DB1C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5791C8-AB7E-4D19-8D9B-82833C42E7AC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DC726DD-D8F4-4A57-8CD0-0F397958C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314A630-EBAC-4E81-B587-2A793D0A8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CF35FB41-1690-4F6D-83B0-D61E399A4E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B102B8-0CEB-4830-8F3A-B1F3E04CFE9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25D0662-05F4-423D-8595-FEEA3A0276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58115E3-40BA-4D1F-9E70-79CDB0632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104A4020-0C00-4ADC-B7DB-2A4E39F70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5D270-EC45-4DCB-A1DA-8EA2EBA34D1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FF24B3C-DBBD-4E5A-9E7E-FBBC7FDBB3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CE0DE70-7779-4539-9663-F8FD2F2B3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2F948E5-0E33-40B3-B5D9-FFE5E6BB9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939559-6B22-4929-921C-19BB14E24BC5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C36B0C5-85B6-4631-9800-A277991E1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1D8EF4D-617B-470B-9B76-40BEC71F6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4B9609C-6E92-404E-A1C1-B0B48C41C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321C12-7C4B-4641-889A-E14F929FC031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05FC422-2D61-4BAE-B8D7-634E72F9F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9E3EB40-8C28-43E1-AC45-F336B90C4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11DAB-0325-4884-AB99-F20231E23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5469E-EB5C-4218-ACE1-A1340CDBCF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ABF19D-0DCA-4B1A-BF2E-CAECBEDD6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E2E3C-37DA-4B40-97A7-9CE2393FB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18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1599C4-FC77-415A-8840-4F96252EB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20FC91-1B7B-461F-B4AF-17706E385F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31D963-BBB5-4C48-A2CF-78809D9FB3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7EA5E-451E-4CBF-AC50-BD65A30B39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85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E7879C-0290-4B22-B722-63E1165D3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B97ED4-C12D-4C81-A103-6476E49A1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466EFC-5278-4FE3-8D82-29F80DD88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CD5BC-90D2-496D-AC6B-1D4AD35E6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91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06F51C-A4E6-4F18-AE38-B1DE514E2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F925EA-0545-4D51-A353-AF9D5F077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E9EEFF-678A-45EF-9379-5C11128FF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51DC3-94EE-404D-A9F1-C8E3DF8C6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39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A6B304-C815-468C-BCEA-73CB3A9504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436D73-98F1-48BB-A1C9-EB54C9C8EB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C82D73-1D65-448A-AEB4-AB2EE94CB9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C962-3C27-4F56-9E54-7A6855D7B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75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6C667C-17A1-4D5F-851D-E10C70E13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6C7BD0-810C-4798-AAF2-FFFF56333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C4230-6CD3-4147-BC0B-4D63B8FE7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0199-CA4F-4D0F-A86D-4E56D61986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1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CACDF7B-D897-4D37-AE8B-2CAC8F7D5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C8FE27-516C-4B87-A14F-DB16F421F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372450B-1A72-4DBD-AF90-18C01E7A3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DB040-308A-49E8-926A-183935BCA3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66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F5BFE5-9A02-43A4-820F-A803DB1F79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951948-0891-4835-9B5A-E90FEE10C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BCBC67-017B-40C1-9DE1-F5BE5CD44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A502-BB1D-490B-9A61-A81B64E32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75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B7C536A-ADFD-4785-846B-AFDC814B1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2286208-52C2-4E47-88A8-6E0B2BD4B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80659A-09DE-401F-8996-274C8ED9B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D5F7D-1240-422D-A1CF-47D6412E6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53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44055D-F53F-4016-9BA3-9888959D4F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21086B-00F3-4CE9-B106-825C38696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B9C82D-138D-47E6-BAF1-9B31580F2E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56127-636E-46A5-8C41-BD3DE9CD3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23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9DF749-441A-439C-BEA3-6AD601F13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6E8D01-C253-4C48-95B7-B2E006467E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88344A-C34D-4CB5-A66A-15B41CDF4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C8A16-130C-48A4-AD4E-F94B44F2E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32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6E14C4-9FBC-4A03-A288-0BA609443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DFE522-4B59-472E-858E-2A37256C3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53F7C4CE-6EE3-4022-9F1D-C04ED64A1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2315-7735-4B33-A1FC-FC1343E28F0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801C16F-F4B9-4A00-A3DD-A8465850D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6709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9: Addition, Multiplication &amp; Division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0AB133B-401F-4318-AB42-52F5A2A373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5AAC91DA-1E53-45C7-9992-C13CDF4B3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59654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Multiplication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Division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8FA7757-913C-4DB6-82E1-2AD3FAEC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41E20-E942-415F-8F5C-9AD7F2DA861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2F91FA5-A306-4CFF-B600-BDB7444AF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D76F1B06-9329-4B57-83BA-CD0CE9A13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81F8B75A-D28E-4F72-805E-D0657B22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4743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Remainder</a:t>
            </a:r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7181A36D-9557-4318-9D32-DEABB243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 the next bit of the quotient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1184211-93FD-45F5-8FAB-21FAC58A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E4DE1-292C-4945-9E67-AE840C4E7E0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7E2DB7C-04B8-4F8E-9474-74F270F01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1AC2FEFA-FE9C-4443-B2B1-E2A6A4E01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D7D34D1-7CB1-47C7-B0E9-7B70B8C4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10189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0001001010         0001001010       0000001010    0000001010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100000000000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  0001000000   00001000000000001000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Quo:   0                   000001               0000010            000001001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Text Box 5">
            <a:extLst>
              <a:ext uri="{FF2B5EF4-FFF2-40B4-BE49-F238E27FC236}">
                <a16:creationId xmlns:a16="http://schemas.microsoft.com/office/drawing/2014/main" id="{73712B75-C526-4E43-9339-9F837413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 the next bit of the quotient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B93D83D2-A90E-46DD-B756-49C61CB1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37A2-D473-45F6-B459-5AB8FA83D676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2A7ECCF7-8B94-4A18-A1A0-DA7CA5708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94C6A908-6C7F-4CAB-92FE-1939C3354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423C457F-F7C4-475C-960B-72C6CFF74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39142" name="Group 70">
            <a:extLst>
              <a:ext uri="{FF2B5EF4-FFF2-40B4-BE49-F238E27FC236}">
                <a16:creationId xmlns:a16="http://schemas.microsoft.com/office/drawing/2014/main" id="{F83F3E05-BD55-4AAD-8CF7-659D58915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13190"/>
              </p:ext>
            </p:extLst>
          </p:nvPr>
        </p:nvGraphicFramePr>
        <p:xfrm>
          <a:off x="457200" y="1905000"/>
          <a:ext cx="8229600" cy="4275147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3EFAC1BB-061A-40DC-9445-6BA2A38D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ADEB-B9A2-4291-B269-BE187CE5BEE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7DB2D2DB-B7B9-48E5-9B08-882114D21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4597ED68-A410-4A2D-9CE5-EC3AFAFA2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A1083DB1-0B52-480D-9133-0346853C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43025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55523" name="Group 67">
            <a:extLst>
              <a:ext uri="{FF2B5EF4-FFF2-40B4-BE49-F238E27FC236}">
                <a16:creationId xmlns:a16="http://schemas.microsoft.com/office/drawing/2014/main" id="{773CBD7F-087D-4094-B2FD-CC552DBCA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150086"/>
              </p:ext>
            </p:extLst>
          </p:nvPr>
        </p:nvGraphicFramePr>
        <p:xfrm>
          <a:off x="457200" y="1828800"/>
          <a:ext cx="8229600" cy="4535486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&lt; 0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+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, shift 0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 right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1111 0111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Div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&gt;=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 shift 1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D8A66A9-5D62-4095-80DE-6168C6CC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D9BF8-DDDC-4BA3-8DE2-365BC8797E70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7B2DE42-ACC1-4CE5-841E-942BEA354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960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Hardware for Division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28DCB44F-26BA-4EF4-96E3-9A0144156B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7">
            <a:extLst>
              <a:ext uri="{FF2B5EF4-FFF2-40B4-BE49-F238E27FC236}">
                <a16:creationId xmlns:a16="http://schemas.microsoft.com/office/drawing/2014/main" id="{C06CC6B8-743E-4078-8B32-B098290DB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4924425"/>
            <a:ext cx="77271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comparison requires a subtract; the sign of the result is examined;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if the result is negative, the divisor must be added back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Similar to multiply, results are placed in Hi (remainder) and Lo (quotient)</a:t>
            </a:r>
          </a:p>
        </p:txBody>
      </p:sp>
      <p:pic>
        <p:nvPicPr>
          <p:cNvPr id="8198" name="Picture 6" descr="f03-08-9780124077263">
            <a:extLst>
              <a:ext uri="{FF2B5EF4-FFF2-40B4-BE49-F238E27FC236}">
                <a16:creationId xmlns:a16="http://schemas.microsoft.com/office/drawing/2014/main" id="{39848421-63BD-4B70-A6F3-3E00FE3F6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427163"/>
            <a:ext cx="5876925" cy="339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9" name="Text Box 5">
            <a:extLst>
              <a:ext uri="{FF2B5EF4-FFF2-40B4-BE49-F238E27FC236}">
                <a16:creationId xmlns:a16="http://schemas.microsoft.com/office/drawing/2014/main" id="{A0ACE3F7-6006-4F37-9B16-589B22AF4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975" y="45466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CB97608-DEEE-4691-9F12-6B5947E4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993C2-7600-46E0-919A-A7026D873D24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24A4A85-5613-4864-9379-5B2BD90A9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436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Efficient Division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262C349-217C-4859-8C59-94A75E14E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5" name="Picture 6" descr="f03-08-9780124077263">
            <a:extLst>
              <a:ext uri="{FF2B5EF4-FFF2-40B4-BE49-F238E27FC236}">
                <a16:creationId xmlns:a16="http://schemas.microsoft.com/office/drawing/2014/main" id="{D6D02071-D636-43F2-A155-9C78FBEB2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38" y="1312863"/>
            <a:ext cx="3611562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 descr="f03-11-9780124077263">
            <a:extLst>
              <a:ext uri="{FF2B5EF4-FFF2-40B4-BE49-F238E27FC236}">
                <a16:creationId xmlns:a16="http://schemas.microsoft.com/office/drawing/2014/main" id="{9017549C-CF82-4D17-A6F0-33AB70386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32175"/>
            <a:ext cx="6419850" cy="327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7" name="Text Box 5">
            <a:extLst>
              <a:ext uri="{FF2B5EF4-FFF2-40B4-BE49-F238E27FC236}">
                <a16:creationId xmlns:a16="http://schemas.microsoft.com/office/drawing/2014/main" id="{D8A6C250-B0B4-49D9-AC72-3938EF5FA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849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8C28DFA-82CB-4C8F-966E-6225D682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9EC986-948C-4788-8625-1D60A35459ED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F79C680-866C-4D0A-A77D-C3ACF6B9D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61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Divisions involving Negatives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4FFDCD28-B5DD-4C06-8DFF-F2814DF1E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02CBB05B-281C-454B-AC84-1681F78E5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38918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Simplest solution: convert to positive and adjust sign later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Note that multiple solutions exist for the equation: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Dividend = Quotient x Divisor  +  Remainder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+7   div  +2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-7   div  +2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+7   div   -2          Quo =           Rem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-7   div   -2          Quo =           Rem =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0AF9801-A6B9-4221-A80C-34DA6092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D45C8-D491-4652-A910-7B358D0D0FED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81A641B8-7025-4F02-867A-6120CDA0F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61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Divisions involving Negatives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8AB5C8D7-C76A-440B-A800-994AD4DC5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069FC595-DFC0-4E20-BD80-22D34B7B1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705682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Simplest solution: convert to positive and adjust sign later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Note that multiple solutions exist for the equation: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Dividend = Quotient x Divisor  +  Remainder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+7   div  +2          Quo = +3          Rem =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-7   div  +2          Quo = -3           Rem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+7   div   -2          Quo = -3           Rem = +1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-7   div   -2          Quo = +3          Rem =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Convention: Dividend and remainder have the same sign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Quotient is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These rules fulfil the equation above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0AF9801-A6B9-4221-A80C-34DA6092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D45C8-D491-4652-A910-7B358D0D0FED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81A641B8-7025-4F02-867A-6120CDA0F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848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Homes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8AB5C8D7-C76A-440B-A800-994AD4DC5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069FC595-DFC0-4E20-BD80-22D34B7B1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8169275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Grade school algorithms are commonly used – the algorithms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even easier in binary (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mult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by 1 and 0)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They can be implemented in hardware with shifts, add, sub, checks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To improve efficiency, look for </a:t>
            </a:r>
            <a:r>
              <a:rPr lang="en-US" altLang="en-US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ineffectuals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– are only some bits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changing in every step – allows us to use narrow adders and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registers – allows us to pack more operands in one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Can also improve speed by throwing more transistors and parallel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computations at the problem</a:t>
            </a:r>
          </a:p>
        </p:txBody>
      </p:sp>
    </p:spTree>
    <p:extLst>
      <p:ext uri="{BB962C8B-B14F-4D97-AF65-F5344CB8AC3E}">
        <p14:creationId xmlns:p14="http://schemas.microsoft.com/office/powerpoint/2010/main" val="326302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8E8D3E8-22C1-4862-A431-F96F55A1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2DAC4-06C6-4E89-AB7F-6ADF79AA134A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685C2E1C-02E3-40B6-870B-77633A2D4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58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and Subtraction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45E5E97C-26B3-4271-A154-CDC409B23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4280818-75E7-4E5D-A56B-72F537EAE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714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 is similar to decimal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subtraction, simply add the negative number – hence,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subtract A-B involves negating B’s bits, adding 1 and A</a:t>
            </a:r>
          </a:p>
        </p:txBody>
      </p:sp>
      <p:pic>
        <p:nvPicPr>
          <p:cNvPr id="24582" name="Picture 7" descr="f03-01-9780124077263">
            <a:extLst>
              <a:ext uri="{FF2B5EF4-FFF2-40B4-BE49-F238E27FC236}">
                <a16:creationId xmlns:a16="http://schemas.microsoft.com/office/drawing/2014/main" id="{C220DB4C-5E45-4D1B-8C71-163C09408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4038600"/>
            <a:ext cx="6919912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AA6CB29D-E41A-47B1-A2D2-91E1D6F2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815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415F0C8-680F-4067-9CB0-38E90E41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7C123-AA65-4961-97E7-1D0E32483A9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E16E6912-9EE3-4D5A-B254-A9B192F5A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698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Overflows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2AB897F8-1E78-4559-90C1-011562DD8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CED4CDA-32E5-4845-AB5F-4D549C76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6412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an unsigned number, overflow happens when the last carry (1)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cannot be accommodated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 signed number, overflow happens when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not the same as every bit to its left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the sum of two positive numbers is a negative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the sum of two negative numbers is a positive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sum of a positive and negative number will never overflow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MIPS allows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addu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subu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that work with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integers and never flag an overflow – to detect the overflow,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will have to be executed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4D219-5655-4A5F-8FB0-3715EDD7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B3507-8379-4BAF-969A-544010ED455D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34541D9-D785-44AE-A302-7A86DC760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72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Multiplication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B08AB5CD-DF96-4C80-B220-9A5F5B2D6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7D5201F-EC29-49C3-957B-100B96118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6843284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Multiplier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x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----------------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1001000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this bit is 1, shifted multiplicand is added to the product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C5BBF2C-6EF4-4913-8D73-B1B72C47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1F32C-D5D6-4C26-AED1-7A3CB21F208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AE2ACF9-5A35-40FB-9B60-E3585416B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04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 Algorithm 1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243C451-1C43-4AE6-BC2D-897279EF8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8">
            <a:extLst>
              <a:ext uri="{FF2B5EF4-FFF2-40B4-BE49-F238E27FC236}">
                <a16:creationId xmlns:a16="http://schemas.microsoft.com/office/drawing/2014/main" id="{3D507E5D-6FCF-4889-9B74-9036A224A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153561"/>
            <a:ext cx="684328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if this bit is 1, shifted multiplicand is added to the product</a:t>
            </a:r>
          </a:p>
        </p:txBody>
      </p:sp>
      <p:pic>
        <p:nvPicPr>
          <p:cNvPr id="30726" name="Picture 6" descr="f03-03-9780124077263">
            <a:extLst>
              <a:ext uri="{FF2B5EF4-FFF2-40B4-BE49-F238E27FC236}">
                <a16:creationId xmlns:a16="http://schemas.microsoft.com/office/drawing/2014/main" id="{84339DEB-5F90-425E-A876-40BD653BE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449388"/>
            <a:ext cx="6105525" cy="348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7" name="Text Box 5">
            <a:extLst>
              <a:ext uri="{FF2B5EF4-FFF2-40B4-BE49-F238E27FC236}">
                <a16:creationId xmlns:a16="http://schemas.microsoft.com/office/drawing/2014/main" id="{73800D76-9E4D-4BC9-9735-C8231CDB8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8291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9373EB9-3A7A-455E-8EC3-964FFFD4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B7973-4B21-487B-BF0A-D96177E26377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F7A5973B-92A4-40CE-B5E9-FA6A68AC3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04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 Algorithm 2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D70CA322-31B3-449C-A853-D02C2ADD6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7">
            <a:extLst>
              <a:ext uri="{FF2B5EF4-FFF2-40B4-BE49-F238E27FC236}">
                <a16:creationId xmlns:a16="http://schemas.microsoft.com/office/drawing/2014/main" id="{3E9FAFB1-38B1-4769-BCCB-FBA26926B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679044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32-bit ALU and multiplicand is untouched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sum keeps shifting right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every step, number of bits in product + multiplier = 64,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hence, they share a single 64-bit register</a:t>
            </a:r>
          </a:p>
        </p:txBody>
      </p:sp>
      <p:pic>
        <p:nvPicPr>
          <p:cNvPr id="32774" name="Picture 6" descr="f03-05-9780124077263">
            <a:extLst>
              <a:ext uri="{FF2B5EF4-FFF2-40B4-BE49-F238E27FC236}">
                <a16:creationId xmlns:a16="http://schemas.microsoft.com/office/drawing/2014/main" id="{87FE42CA-8880-484F-B0E0-8DD2A604B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85913"/>
            <a:ext cx="6029325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9006C33A-EE82-4AFB-BF26-2E4858233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776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4F6E296-FC6D-4024-8F9B-5537BCB1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8ED04-57DC-461C-A7C9-D9F5BA542FC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E2593661-F8CE-4F83-A298-DAC8B5004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628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0F7F79D3-1454-4BC2-9F18-44929E841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0DD95361-1639-4B3D-883B-307E61D0B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751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previous algorithm also works for signed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(negative numbers in 2’s complement form)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We can also convert negative numbers to positive, multiply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magnitudes, and convert to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product of two 32-bit numbers can be a 64-bit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-- hence, in MIPS, the product is saved in two 32-bit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registers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00CE8-BD3A-426D-B1B9-69384687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A5B4ED-0305-415B-A758-AE879FB1135E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7A4856-7C06-4B7D-A7CF-EEA6DE304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D52E375-038D-45EC-B25A-AD0A5C48F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7599819-534D-4171-840E-F2659A7D0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8027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$s2, $s3            computes the product and 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it in two “internal” registers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can be referred to as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mfhi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$s0                   moves the value in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mflo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$s1                   moves the value in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Similarly for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multu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763147A-ACCF-4058-81F0-AB2DBA15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5E95C-AC39-4D1C-A0D7-255AF63F31E1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DA616A1-6A7D-4387-95E5-873BBBF40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05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 Algorithm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DA1B0CF9-EE99-45AF-A2C1-D5FA46577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190E65D-0DDE-4126-81D1-B4F860CA2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54238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The previous algorithm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requires a clock to ensure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the earlier addition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completed before shifting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This algorithm can quickly 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up most inputs – it then has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wait for the result of each 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to propagate down – faster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because no clock is involved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-- Note: high transistor cost</a:t>
            </a:r>
          </a:p>
        </p:txBody>
      </p:sp>
      <p:pic>
        <p:nvPicPr>
          <p:cNvPr id="38918" name="Picture 6" descr="abc1">
            <a:extLst>
              <a:ext uri="{FF2B5EF4-FFF2-40B4-BE49-F238E27FC236}">
                <a16:creationId xmlns:a16="http://schemas.microsoft.com/office/drawing/2014/main" id="{CCBA510D-856A-4384-9B4D-A7B690251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3128963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4C390E40-9F65-45AD-9EB5-F406F70DD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557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47996</TotalTime>
  <Words>1202</Words>
  <Application>Microsoft Office PowerPoint</Application>
  <PresentationFormat>On-screen Show (4:3)</PresentationFormat>
  <Paragraphs>266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267</cp:revision>
  <cp:lastPrinted>2025-02-04T13:40:24Z</cp:lastPrinted>
  <dcterms:created xsi:type="dcterms:W3CDTF">2002-09-20T18:19:18Z</dcterms:created>
  <dcterms:modified xsi:type="dcterms:W3CDTF">2025-02-04T13:41:43Z</dcterms:modified>
</cp:coreProperties>
</file>