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613" r:id="rId3"/>
    <p:sldId id="583" r:id="rId4"/>
    <p:sldId id="606" r:id="rId5"/>
    <p:sldId id="607" r:id="rId6"/>
    <p:sldId id="608" r:id="rId7"/>
    <p:sldId id="609" r:id="rId8"/>
    <p:sldId id="610" r:id="rId9"/>
    <p:sldId id="584" r:id="rId10"/>
    <p:sldId id="611" r:id="rId11"/>
    <p:sldId id="612" r:id="rId12"/>
    <p:sldId id="601" r:id="rId13"/>
    <p:sldId id="656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9" autoAdjust="0"/>
    <p:restoredTop sz="94404" autoAdjust="0"/>
  </p:normalViewPr>
  <p:slideViewPr>
    <p:cSldViewPr>
      <p:cViewPr varScale="1"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9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1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947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 ($a0 &lt; 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  …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$t0, $a0, 1                   # if $a0 &lt; 1, set $t0 = 1, else $t0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$zero,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59ECF-C337-7B5A-6293-381824F90176}"/>
              </a:ext>
            </a:extLst>
          </p:cNvPr>
          <p:cNvSpPr txBox="1"/>
          <p:nvPr/>
        </p:nvSpPr>
        <p:spPr>
          <a:xfrm>
            <a:off x="4038600" y="1828800"/>
            <a:ext cx="4306738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Easier to implement with pseudo-instructions like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903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45051</TotalTime>
  <Words>1323</Words>
  <Application>Microsoft Office PowerPoint</Application>
  <PresentationFormat>On-screen Show (4:3)</PresentationFormat>
  <Paragraphs>221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270</cp:revision>
  <dcterms:created xsi:type="dcterms:W3CDTF">2002-09-20T18:19:18Z</dcterms:created>
  <dcterms:modified xsi:type="dcterms:W3CDTF">2025-01-23T03:14:11Z</dcterms:modified>
</cp:coreProperties>
</file>