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575" r:id="rId3"/>
    <p:sldId id="577" r:id="rId4"/>
    <p:sldId id="561" r:id="rId5"/>
    <p:sldId id="578" r:id="rId6"/>
    <p:sldId id="560" r:id="rId7"/>
    <p:sldId id="563" r:id="rId8"/>
    <p:sldId id="564" r:id="rId9"/>
    <p:sldId id="601" r:id="rId10"/>
    <p:sldId id="602" r:id="rId11"/>
    <p:sldId id="608" r:id="rId12"/>
    <p:sldId id="603" r:id="rId13"/>
    <p:sldId id="604" r:id="rId14"/>
    <p:sldId id="605" r:id="rId15"/>
    <p:sldId id="606" r:id="rId16"/>
    <p:sldId id="598" r:id="rId17"/>
    <p:sldId id="607" r:id="rId18"/>
    <p:sldId id="584" r:id="rId19"/>
    <p:sldId id="583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66F8BD-E56F-4259-84D3-2F01AEE97195}" v="6" dt="2025-01-21T05:38:32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404" autoAdjust="0"/>
  </p:normalViewPr>
  <p:slideViewPr>
    <p:cSldViewPr>
      <p:cViewPr varScale="1">
        <p:scale>
          <a:sx n="74" d="100"/>
          <a:sy n="74" d="100"/>
        </p:scale>
        <p:origin x="8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3E2DC278-498D-4A9F-8EF4-EA141BC76C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436AC565-4B88-42E8-B906-92BBAD38FAA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06BB3052-F3E0-4E33-AC76-A642492081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FCED5315-4323-4C7E-9DE3-B36546F640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5F65709-B5FB-4935-8E2A-7AEE681AED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C686D088-104F-4734-B599-15C89CB838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E59580B0-9A03-47FD-A432-46224C48CDD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405D4FF-F479-4E9E-A69A-53885711960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6BE6B37-DD74-4C60-AC65-47007A763EF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E1080864-4769-4F03-8F2D-DF71E2C906B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6250C3C-EEEB-4997-8203-2D97AB61E3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8FDFDCE-0F1B-42DE-8548-071AD6D95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F5BA88D-3988-4705-A597-5507502F0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F5A976-55AE-4621-94C1-56C31458591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5D48655-8CD8-45F9-A813-882235B047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C344A5D-5F90-4EF1-9B39-4D36883D9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F64E3D06-F5EA-43B1-BBE8-84A32A8AE9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8EFE6C-0F1D-4445-A82C-06EB19341874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7F362A0-FBEC-4118-A555-EE68B35FBD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AC4846C4-ABC3-44B5-8516-FDAC326BC6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7F5AB-366D-3A06-D7C6-8D04A3B21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9466D189-A7A0-DD21-13D8-B118F1FD4F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A1A21-98F3-45D7-9FB9-DFB3325AEAD7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10622E80-D5FF-76D5-6D44-D6EB7533AD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09CFFA71-B37E-8482-D5B4-1DF176B64E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82523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FC8951F-5955-40C1-A199-00643A94B3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E10D8C-69F0-4A8A-8AA5-7F67BEC9EB62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7709C55-1149-4E5D-9B4B-1130C50763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37E5C53-057B-4464-8077-C7ED269236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18C4F2A4-2602-45DF-9B2B-1ABC8780D7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E9B2D7-CE5B-4C06-BEF1-E1BED74CE673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127C633-DB71-4995-9A05-5F9E224FDE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FBC2925-AFBE-4F20-A43F-50EEB949D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5BE65A84-18DD-4F10-87CB-D51AE74B52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F086F7-C443-4118-8BFC-A832F2FB5B6D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30C8FAD-957D-4717-B911-27751D682B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A30F11CF-DC9B-4ACE-8736-70F9375CE2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A3F3992E-BF76-454A-AC01-950349DBE9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27F7DB-B128-4FAB-8F1B-AF8CFDFFF6A8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BD5DD90-D0E2-4DE6-AEB0-E942E0D0FF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7FBE905-9E96-4EC1-8FAD-0D8B0F1BB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760217ED-64D3-4AB8-A535-C3641F1705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16D8CB-A9E7-44BE-BEF0-B5AA0790C970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C043E33-B726-433D-ADC1-AE263138BE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F81F8E8-CC19-4B0D-BF28-552279EE8A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CFF72AA-8B02-44BE-ABA6-06E4AA0E94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186523-CA28-46D7-B5A5-98DB2B78C0FE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70A6DCB-DB13-4FA8-ABD8-9DE194743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FC5761F-014F-46F4-BD34-AC05D2FFC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6C658F2-F8C5-4980-B057-10B3BA0700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A9F7A7-504E-4394-AFF1-93B011E62721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85B45C3-6C70-40D9-91B3-830D4FCB30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0F09827-9AF9-479F-B1C8-AAA3C410E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9A94073-5F39-447B-9A4C-81F61D57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07189-8C2B-436A-BC84-4E28CF0C2E9E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F4D1168-777E-41D9-9DAA-15B06BE2A8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680ABE3-3296-422E-8AB0-0101947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411897C8-AF61-4F2C-8EC7-E867649B2C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C00237-0354-4513-936E-4C47449447F6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390A1F2-9AF4-4BE3-8783-667CB290DA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7A956D0-66C6-4A7D-8BA4-77A171C52C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1BEE93A-A263-4DF8-83B7-7BB657B488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C4D2F-520E-4549-B627-1B6C57B3BC07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9E38D5B-080A-42F8-8298-CF624E017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AE4E28A-C079-416F-AE0E-E8BBD8A30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413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679ABB-489E-432C-984D-474CDE66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5E11F-7021-4E6E-A301-257E1995BB29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30484EE-D9C2-473D-B5C0-B256AEE9D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11A3B77-DBB9-42F8-89BF-FF889134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679ABB-489E-432C-984D-474CDE66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5E11F-7021-4E6E-A301-257E1995BB29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30484EE-D9C2-473D-B5C0-B256AEE9D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11A3B77-DBB9-42F8-89BF-FF889134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981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C1F191B-A7F6-45E1-A816-14BF1BF66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4E94A-D3DD-4A1D-B7A1-AC8C4DC7D973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6BF6B30-F865-4C7F-99C5-3403C98F0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28E4F93B-C0FF-4124-B0D5-79AACF60B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F1F38E2-34D0-478A-A1FE-0934D600B6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A1A21-98F3-45D7-9FB9-DFB3325AEAD7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E58F2FC9-7B86-41B0-A69C-C9EA99479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8EAB255F-B9A5-4641-8A41-590991D24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2D23DECE-D567-44ED-9108-69957F582E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A09BF1-93DE-4158-B460-EC6249798DC0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9D547E7D-7873-4379-8C0F-1C66DCCBC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F53C381-FB00-4C34-89EF-F1541C70D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9B4CA6E-D7DB-43D9-A629-3F95B1822A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85F674-D9AA-4986-8036-1759F102D5DE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81D1C7C-4701-482D-A32E-36F5E5832A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FCF36BE-D3F3-490A-AD53-352BCFD4C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2592D3-5014-4909-8AA5-E3582EAE62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37A5CA-1016-4AC0-9DAF-489E79E4FA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BDAEE0-38E6-48C8-BB6F-8775B03DA7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4A280-064A-4D12-B7C6-FC3D9DA16C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22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5818CD-435A-4D64-8C34-329FACE5C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1B24C5-EBEF-4889-AAC3-1912702062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0907AA-EB8F-43FB-8BC9-F71C14F563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F172-0A77-4AD7-A080-C6FA975ACF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17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CCF372-606D-4671-A93B-460EEACB7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CE059F-32CE-411B-B9C1-B0D379CAA0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86D5C5-B66F-4B92-A2A2-B0626A0F74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085CA-55A4-489D-8C62-90DAB33F1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37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C5F04E-6D59-4688-BFA7-A597AB2B4B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37BC3E-0B36-42C5-AC17-1516362C07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F4A17D-4678-4A68-B3C2-BFF834ADCB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08094-94A5-422B-8458-CCE60EF34A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82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9C1B65-C5CF-4013-A231-2E9292EF77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419544-00B0-4F10-93EF-3544192EE1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ACA815-1F0B-4ECC-99A5-294274063C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F2387-3762-43E5-AACE-DD06025220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307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A82D5F-59ED-4EAA-AF81-4385B0ED7B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3B6DAA-98FA-44BE-87FB-51FEAB3C4C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5FF99E-245A-4635-9F34-C15E48CD50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46E25-FA8A-4D11-A900-80048F407E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40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A86E95C-41D3-4CD4-8A65-6995691D83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596180-8444-4FE3-A612-23B911C682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4CAA8A4-0DDB-4533-9875-9B213FFA8C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EEC77-09D1-4871-ACC5-5C7E4FD3C9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16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E618AB4-070C-4F43-9C6A-FB1438562C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DFB974-5E3A-4B7A-8503-38AB91BB8E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6D4FA3-DF45-4BAE-9C3B-25A11FDD6A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97278-4A69-4821-B022-98A459A02E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06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277EC5-1AA2-4BFD-964B-6EFDF47B84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FDFF57-B297-40BD-8DE5-EDBB0FCB7F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2A388C2-040A-4BB3-89A5-717443B3F7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33940-2E4A-4530-B78F-1459DD8E2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2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98B550-A68E-443F-8981-143F22591E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F04641-6633-428D-A9FD-27884AC2C4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132E53-C699-4BDA-B9CC-1FFA20794A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C29ED-44DE-445D-9392-C228B809B8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83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983486-0954-4C13-A33A-377B8E9CBA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FC3AD0-6C6B-4CC7-A187-5DF6DFACD5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A2D6D8-30F8-4CBC-AB51-58F86F79C2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EAD8-7576-49C2-8550-7C29E304A7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65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CBF21D8-CA9E-47BA-BE9C-6D61D52CC3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4ED4940-78C9-4C92-947D-29D02E81A9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A05E34-F421-4711-B24B-5914C71A0BC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FF9561-0F9A-4808-8C75-CB6AE8D7AA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0B3C62F-824F-4166-906D-D4756CDE5D4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F0DB354-8258-42E2-AC14-99D2FC2B15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AA8A9FA-1217-44C6-ABE1-308BD723A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8077B-AB35-41E2-87C9-1AB0E0C8CDD2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EDF38175-A3A7-4875-90BB-B4CC731F9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6769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5: More Instructions, Procedure Calls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C4BC1E6D-5423-4062-BA71-71EA69633F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21220C7-29ED-4678-B474-B07F9C4FC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56900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Load/store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Numbers, control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Procedure calls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BB247084-1911-4719-9660-B2C0E2D1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80FF46-96D8-4AF8-B22F-BCADA7FCB4AD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28546F55-5474-4B3F-9092-35118AF75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7994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Recap – Numeric Representations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FAA7D9C2-5C1B-4E4F-8FA7-48A0C7AD7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D02FFE7B-7289-47E0-AB21-FFF4AD178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1003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Decimal </a:t>
            </a:r>
            <a:r>
              <a:rPr lang="en-US" altLang="en-US" sz="2400" dirty="0">
                <a:latin typeface="Arial" panose="020B0604020202020204" pitchFamily="34" charset="0"/>
              </a:rPr>
              <a:t>       35</a:t>
            </a:r>
            <a:r>
              <a:rPr lang="en-US" altLang="en-US" sz="2400" baseline="-25000" dirty="0">
                <a:latin typeface="Arial" panose="020B0604020202020204" pitchFamily="34" charset="0"/>
              </a:rPr>
              <a:t>10  </a:t>
            </a:r>
            <a:r>
              <a:rPr lang="en-US" altLang="en-US" sz="2400" dirty="0">
                <a:latin typeface="Arial" panose="020B0604020202020204" pitchFamily="34" charset="0"/>
              </a:rPr>
              <a:t>=  3 x 10</a:t>
            </a:r>
            <a:r>
              <a:rPr lang="en-US" altLang="en-US" sz="2400" baseline="30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 + 5 x 10</a:t>
            </a:r>
            <a:r>
              <a:rPr lang="en-US" altLang="en-US" sz="2400" baseline="30000" dirty="0">
                <a:latin typeface="Arial" panose="020B0604020202020204" pitchFamily="34" charset="0"/>
              </a:rPr>
              <a:t>0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Binary </a:t>
            </a:r>
            <a:r>
              <a:rPr lang="en-US" altLang="en-US" sz="2400" dirty="0">
                <a:latin typeface="Arial" panose="020B0604020202020204" pitchFamily="34" charset="0"/>
              </a:rPr>
              <a:t>         00100011</a:t>
            </a:r>
            <a:r>
              <a:rPr lang="en-US" altLang="en-US" sz="2400" baseline="-25000" dirty="0">
                <a:latin typeface="Arial" panose="020B0604020202020204" pitchFamily="34" charset="0"/>
              </a:rPr>
              <a:t>2  </a:t>
            </a:r>
            <a:r>
              <a:rPr lang="en-US" altLang="en-US" sz="2400" dirty="0">
                <a:latin typeface="Arial" panose="020B0604020202020204" pitchFamily="34" charset="0"/>
              </a:rPr>
              <a:t>=  1 x 2</a:t>
            </a:r>
            <a:r>
              <a:rPr lang="en-US" altLang="en-US" sz="2400" baseline="30000" dirty="0">
                <a:latin typeface="Arial" panose="020B0604020202020204" pitchFamily="34" charset="0"/>
              </a:rPr>
              <a:t>5</a:t>
            </a:r>
            <a:r>
              <a:rPr lang="en-US" altLang="en-US" sz="2400" dirty="0">
                <a:latin typeface="Arial" panose="020B0604020202020204" pitchFamily="34" charset="0"/>
              </a:rPr>
              <a:t>  +  1 x 2</a:t>
            </a:r>
            <a:r>
              <a:rPr lang="en-US" altLang="en-US" sz="2400" baseline="30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 +  1 x 2</a:t>
            </a:r>
            <a:r>
              <a:rPr lang="en-US" altLang="en-US" sz="2400" baseline="30000" dirty="0">
                <a:latin typeface="Arial" panose="020B0604020202020204" pitchFamily="34" charset="0"/>
              </a:rPr>
              <a:t>0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Hexadecimal (compact representation)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  0x 23    or   23</a:t>
            </a:r>
            <a:r>
              <a:rPr lang="en-US" altLang="en-US" sz="2400" baseline="-25000" dirty="0">
                <a:latin typeface="Arial" panose="020B0604020202020204" pitchFamily="34" charset="0"/>
              </a:rPr>
              <a:t>hex     </a:t>
            </a:r>
            <a:r>
              <a:rPr lang="en-US" altLang="en-US" sz="2400" dirty="0">
                <a:latin typeface="Arial" panose="020B0604020202020204" pitchFamily="34" charset="0"/>
              </a:rPr>
              <a:t>=   2 x 16</a:t>
            </a:r>
            <a:r>
              <a:rPr lang="en-US" altLang="en-US" sz="2400" baseline="30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 +  3 x 16</a:t>
            </a:r>
            <a:r>
              <a:rPr lang="en-US" altLang="en-US" sz="2400" baseline="30000" dirty="0">
                <a:latin typeface="Arial" panose="020B0604020202020204" pitchFamily="34" charset="0"/>
              </a:rPr>
              <a:t>0</a:t>
            </a:r>
            <a:endParaRPr lang="en-US" altLang="en-US" sz="2400" baseline="-25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baseline="-25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-25000" dirty="0">
                <a:latin typeface="Arial" panose="020B0604020202020204" pitchFamily="34" charset="0"/>
              </a:rPr>
              <a:t>             </a:t>
            </a:r>
            <a:r>
              <a:rPr lang="en-US" altLang="en-US" sz="2400" dirty="0">
                <a:latin typeface="Arial" panose="020B0604020202020204" pitchFamily="34" charset="0"/>
              </a:rPr>
              <a:t>0-15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(decimal)  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   0-9,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a-f  (hex)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79874026-F4E6-4359-ABA9-4C96FB9BD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0    0000     00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1    0001     01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2    0010     02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3    0011     03</a:t>
            </a:r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A0D1D312-71A1-4537-BFE5-49351A966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4    0100     04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5    0101     05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6    0110     06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7    0111     07</a:t>
            </a:r>
          </a:p>
        </p:txBody>
      </p:sp>
      <p:sp>
        <p:nvSpPr>
          <p:cNvPr id="8200" name="Text Box 9">
            <a:extLst>
              <a:ext uri="{FF2B5EF4-FFF2-40B4-BE49-F238E27FC236}">
                <a16:creationId xmlns:a16="http://schemas.microsoft.com/office/drawing/2014/main" id="{02D9B115-2555-449B-9315-99AEA044F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8    1000     08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9    1001     09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    1010     0a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11    1011     0b</a:t>
            </a:r>
          </a:p>
        </p:txBody>
      </p:sp>
      <p:sp>
        <p:nvSpPr>
          <p:cNvPr id="8201" name="Text Box 10">
            <a:extLst>
              <a:ext uri="{FF2B5EF4-FFF2-40B4-BE49-F238E27FC236}">
                <a16:creationId xmlns:a16="http://schemas.microsoft.com/office/drawing/2014/main" id="{FDD3365F-4EC9-4EC7-BAD0-5A3B76C42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12    1100     0c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13    1101     0d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14    1110     0e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15    1111     0f</a:t>
            </a:r>
          </a:p>
        </p:txBody>
      </p:sp>
      <p:sp>
        <p:nvSpPr>
          <p:cNvPr id="8202" name="Line 11">
            <a:extLst>
              <a:ext uri="{FF2B5EF4-FFF2-40B4-BE49-F238E27FC236}">
                <a16:creationId xmlns:a16="http://schemas.microsoft.com/office/drawing/2014/main" id="{778B11CE-D2BE-46FD-845C-AF1B591CFE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2">
            <a:extLst>
              <a:ext uri="{FF2B5EF4-FFF2-40B4-BE49-F238E27FC236}">
                <a16:creationId xmlns:a16="http://schemas.microsoft.com/office/drawing/2014/main" id="{028F1F5A-B0B2-4229-B42F-BD5489E8AD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3">
            <a:extLst>
              <a:ext uri="{FF2B5EF4-FFF2-40B4-BE49-F238E27FC236}">
                <a16:creationId xmlns:a16="http://schemas.microsoft.com/office/drawing/2014/main" id="{D67244A7-01B4-4A4C-9862-1958395B9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572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9A9956-9A31-D987-9620-46B308CA16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74B7C19-FE7D-4076-4140-E2863B259D41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3E902A2-FAFD-F793-80A7-4F4EB415A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06055-CE4B-4252-8384-B3983EF933D8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B32BCBF3-7E0B-8EBF-8FEC-F1882DA05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80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 of Conversion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75107190-CE73-4107-B463-18D3AB3D1F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75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EE03C6-876B-49FE-8BE5-A91B213B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759F4-793C-4EA8-A582-CA28E0F0E21E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430767EC-DFB7-466E-A48B-FF8A2DFB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519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Formats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A3404102-DF66-447C-89B6-45C6DA5223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1CF9E968-54C9-48CB-9FB0-B9BE395B1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079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Instructions are represented as 32-bit numbers (one word),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broken into 6 fields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R-type instruction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add     $t0,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000000     10001    10010    01000    00000    100000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6 bits         5 bits     5 bits     5 bits      5 bits      6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op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rt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shamt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funct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opcode     source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dest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shift amt   function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I-type instruction       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$t0, 32($s3)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 bits        5 bits    5 bits         16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opcode 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rt            constant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($s3)    ($t0)</a:t>
            </a:r>
            <a:endParaRPr lang="en-US" altLang="en-US" sz="24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B385449-1D00-43B1-8326-0084664F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B8242-1D43-4A59-A646-3CD99CB39F24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AFDFD041-568B-409E-90B3-4619A1F21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28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Logical Operations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46359E38-8E04-49AD-959A-EB10E2CA0B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33CFDF43-0034-4E0B-9BF0-7688EEBC4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34329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Logical ops          C operators      Java operators         MIPS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Shift Left                    &lt;&lt;                        &lt;&lt;  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Shift Right                  &gt;&gt;                       &gt;&gt;&gt;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Bit-by-bit AND            &amp;                         &amp;                     and,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andi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Bit-by-bit OR               |                          |                         or,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ori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Bit-by-bit NOT            ~                          ~                           nor (with $zero)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C244690-02C1-4F77-8170-BC1562EE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D24F7-BABB-4362-A37B-8F1A73480375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45273581-8921-49CB-B26C-1707CB07F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830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Instructions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5CA1245F-7547-42CB-B5B8-EB7885F96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73324850-4B94-4123-AD27-DC16EAC83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8949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Conditional branch: Jump to instruction L1 if register1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equals register2: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register1,  register2,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Similarly,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bne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and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(set-on-less-than)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Unconditional branch: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$s0    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(useful for big jumps and procedure returns)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if  (i ==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g+h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g-h;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6DEAAF1-1753-4C56-AF5A-B3067E3EE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CBB5FA-7747-46F2-A32C-3BF1473F03DB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6D02DC89-02E0-4ECB-B3E7-832AB5640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830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Instructions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FA1A44F3-56F8-4766-8223-943133599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F33F3051-3FC9-4921-9A97-4514DF4D5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8949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Conditional branch: Jump to instruction L1 if register1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equals register2: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register1,  register2,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Similarly,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bne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and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(set-on-less-than)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Unconditional branch: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$s0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(useful for big jumps and procedure returns)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if  (i == j)                                  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bne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$s3, $s4,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g+h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                                add   $s0,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else                                            j        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g-h;                       Else:   sub   $s0,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End: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B480F11-CFD4-4EF5-87B5-F5F4CE1F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FD999-C4A1-4363-8664-EAB7EEBEA3F1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D7BD0890-3116-41F9-A15E-C551546F1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72E570B2-548C-488D-974B-023FBAE08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D0400824-36B9-4C6C-854F-8C48AF108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74967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Values of i and k are in $s3  and $s5 and base of array  save[] is in $s6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B480F11-CFD4-4EF5-87B5-F5F4CE1F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6E117-E5AB-4B55-99A3-C6A2A138A678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1FDE418F-243C-46CA-B261-9B9710727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7BC15A3-B273-4C9E-846F-ED949A0795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B0C7867-9AD4-46D7-BF6C-D40B888A5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55385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Values of i and k are in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$s5 and base of array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save[] is in $s6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4681122B-FED1-4A95-8D2E-547561DFF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238250"/>
            <a:ext cx="3046027" cy="2462213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Exit:</a:t>
            </a:r>
          </a:p>
        </p:txBody>
      </p:sp>
      <p:sp>
        <p:nvSpPr>
          <p:cNvPr id="20487" name="Text Box 5">
            <a:extLst>
              <a:ext uri="{FF2B5EF4-FFF2-40B4-BE49-F238E27FC236}">
                <a16:creationId xmlns:a16="http://schemas.microsoft.com/office/drawing/2014/main" id="{1CFF4E88-3E55-43E0-9291-8C4E5EFB9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3776663"/>
            <a:ext cx="3046027" cy="2800767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$t1, $t1,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B0A333-8B3E-452F-89BC-472E1B45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0E5EF-6ADC-4EA9-BAFB-FF6A9AE9414F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C3E486F8-1EB8-404A-ABC2-EFB025F72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81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5B138AB-D1E2-4622-9FA7-CAAB1CB4A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11B4027-0BF1-42BC-813F-FE9363CDC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757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32 MIPS registers are partitioned as follows: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Register 0 :  $zero        always stores the constant 0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2-3   :  $v0, $v1   return values of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4-7   :  $a0-$a3   input arguments to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8-15 :  $t0-$t7    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16-23: $s0-$s7    variables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24-25: $t8-$t9     more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28     : $gp          global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29     : $sp           stack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30     : $fp            frame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31     : $ra           return address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663DB25-36B9-4A89-BB08-AD6A1F30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4088B-2EAD-4689-8E92-ED06AE0F9478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BA965FD-5103-4E53-A718-EBBECE02E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2B1D3DE9-A447-48B9-A419-141B8073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3E17B5-162F-448B-BAE0-80D14AFD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5645150"/>
            <a:ext cx="28620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Local variables, AR,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Scratchpad and saves/restores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Arguments and returns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$ra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D549BE7-4C56-41DD-9AC7-A27FB6024C1A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Slide Number Placeholder 3">
            <a:extLst>
              <a:ext uri="{FF2B5EF4-FFF2-40B4-BE49-F238E27FC236}">
                <a16:creationId xmlns:a16="http://schemas.microsoft.com/office/drawing/2014/main" id="{4FEF012C-89CB-4401-8802-C7C793398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CFFBA-1B3D-46FB-98FC-BC36A1DE9FE0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15DB3E09-9E93-4591-B9DA-2BE0B7C51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87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Recap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07EF4838-D2D9-4F5F-A41F-E63BDB068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2CCC507D-FCEF-40A0-A3BB-0EA7E28F5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1" y="2590800"/>
            <a:ext cx="302069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a = b + c;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int  a, b, c, d[10]</a:t>
            </a:r>
          </a:p>
        </p:txBody>
      </p:sp>
      <p:sp>
        <p:nvSpPr>
          <p:cNvPr id="24582" name="Rectangle 5">
            <a:extLst>
              <a:ext uri="{FF2B5EF4-FFF2-40B4-BE49-F238E27FC236}">
                <a16:creationId xmlns:a16="http://schemas.microsoft.com/office/drawing/2014/main" id="{A285F9B0-E015-4473-9BA8-F7A08E27A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Rectangle 6">
            <a:extLst>
              <a:ext uri="{FF2B5EF4-FFF2-40B4-BE49-F238E27FC236}">
                <a16:creationId xmlns:a16="http://schemas.microsoft.com/office/drawing/2014/main" id="{431A089B-418A-4366-B552-21B31CF38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4" name="Rectangle 7">
            <a:extLst>
              <a:ext uri="{FF2B5EF4-FFF2-40B4-BE49-F238E27FC236}">
                <a16:creationId xmlns:a16="http://schemas.microsoft.com/office/drawing/2014/main" id="{3B020452-85EE-42E7-A77D-D3ED708F0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5" name="Rectangle 8">
            <a:extLst>
              <a:ext uri="{FF2B5EF4-FFF2-40B4-BE49-F238E27FC236}">
                <a16:creationId xmlns:a16="http://schemas.microsoft.com/office/drawing/2014/main" id="{8F2FBE0D-EC35-4924-BDE6-D06FD37AD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6" name="Rectangle 9">
            <a:extLst>
              <a:ext uri="{FF2B5EF4-FFF2-40B4-BE49-F238E27FC236}">
                <a16:creationId xmlns:a16="http://schemas.microsoft.com/office/drawing/2014/main" id="{3E26F245-E966-4338-B006-C9E2B8ACA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7" name="Rectangle 10">
            <a:extLst>
              <a:ext uri="{FF2B5EF4-FFF2-40B4-BE49-F238E27FC236}">
                <a16:creationId xmlns:a16="http://schemas.microsoft.com/office/drawing/2014/main" id="{4EA29B5F-256B-4E38-B320-51E5C0D0C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8" name="Rectangle 11">
            <a:extLst>
              <a:ext uri="{FF2B5EF4-FFF2-40B4-BE49-F238E27FC236}">
                <a16:creationId xmlns:a16="http://schemas.microsoft.com/office/drawing/2014/main" id="{33044398-C9A7-4494-9294-79FFC18E4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9" name="Rectangle 12">
            <a:extLst>
              <a:ext uri="{FF2B5EF4-FFF2-40B4-BE49-F238E27FC236}">
                <a16:creationId xmlns:a16="http://schemas.microsoft.com/office/drawing/2014/main" id="{D3491933-28F3-4F1F-A97A-329AC06F1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0" name="Rectangle 13">
            <a:extLst>
              <a:ext uri="{FF2B5EF4-FFF2-40B4-BE49-F238E27FC236}">
                <a16:creationId xmlns:a16="http://schemas.microsoft.com/office/drawing/2014/main" id="{9F97A109-F02D-4F80-BD94-0F24E9354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1" name="Rectangle 14">
            <a:extLst>
              <a:ext uri="{FF2B5EF4-FFF2-40B4-BE49-F238E27FC236}">
                <a16:creationId xmlns:a16="http://schemas.microsoft.com/office/drawing/2014/main" id="{9DF70B83-0C2A-4C0B-B0A2-3BACE61B0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2" name="Rectangle 15">
            <a:extLst>
              <a:ext uri="{FF2B5EF4-FFF2-40B4-BE49-F238E27FC236}">
                <a16:creationId xmlns:a16="http://schemas.microsoft.com/office/drawing/2014/main" id="{98B84146-58E2-48F0-BABA-740AC65E9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3" name="Rectangle 16">
            <a:extLst>
              <a:ext uri="{FF2B5EF4-FFF2-40B4-BE49-F238E27FC236}">
                <a16:creationId xmlns:a16="http://schemas.microsoft.com/office/drawing/2014/main" id="{05797B96-FBFF-42B2-9483-B4993EF95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4" name="Rectangle 17">
            <a:extLst>
              <a:ext uri="{FF2B5EF4-FFF2-40B4-BE49-F238E27FC236}">
                <a16:creationId xmlns:a16="http://schemas.microsoft.com/office/drawing/2014/main" id="{E987D00C-882F-4EE5-8667-DA10A4E9E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5" name="Rectangle 18">
            <a:extLst>
              <a:ext uri="{FF2B5EF4-FFF2-40B4-BE49-F238E27FC236}">
                <a16:creationId xmlns:a16="http://schemas.microsoft.com/office/drawing/2014/main" id="{04E3DB17-34C5-4BCD-BD31-477B7458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6" name="Rectangle 19">
            <a:extLst>
              <a:ext uri="{FF2B5EF4-FFF2-40B4-BE49-F238E27FC236}">
                <a16:creationId xmlns:a16="http://schemas.microsoft.com/office/drawing/2014/main" id="{459A1DEB-538D-4A4F-A942-E1969C377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7" name="Rectangle 20">
            <a:extLst>
              <a:ext uri="{FF2B5EF4-FFF2-40B4-BE49-F238E27FC236}">
                <a16:creationId xmlns:a16="http://schemas.microsoft.com/office/drawing/2014/main" id="{6F26CB64-8569-489F-B24B-147014154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8" name="Rectangle 21">
            <a:extLst>
              <a:ext uri="{FF2B5EF4-FFF2-40B4-BE49-F238E27FC236}">
                <a16:creationId xmlns:a16="http://schemas.microsoft.com/office/drawing/2014/main" id="{BCB04E9B-9EED-44FC-BDB8-D1A956DF0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9" name="Rectangle 22">
            <a:extLst>
              <a:ext uri="{FF2B5EF4-FFF2-40B4-BE49-F238E27FC236}">
                <a16:creationId xmlns:a16="http://schemas.microsoft.com/office/drawing/2014/main" id="{CB45DDC1-0FBD-4E14-B46D-655DE4995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0" name="Rectangle 23">
            <a:extLst>
              <a:ext uri="{FF2B5EF4-FFF2-40B4-BE49-F238E27FC236}">
                <a16:creationId xmlns:a16="http://schemas.microsoft.com/office/drawing/2014/main" id="{471B6A92-9448-49BE-B063-4BA310E42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1" name="Rectangle 24">
            <a:extLst>
              <a:ext uri="{FF2B5EF4-FFF2-40B4-BE49-F238E27FC236}">
                <a16:creationId xmlns:a16="http://schemas.microsoft.com/office/drawing/2014/main" id="{9895D613-B15F-4573-8939-268EFD1D6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2" name="Rectangle 25">
            <a:extLst>
              <a:ext uri="{FF2B5EF4-FFF2-40B4-BE49-F238E27FC236}">
                <a16:creationId xmlns:a16="http://schemas.microsoft.com/office/drawing/2014/main" id="{B0360580-E4E7-4B44-B93E-52854BC53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3" name="Rectangle 26">
            <a:extLst>
              <a:ext uri="{FF2B5EF4-FFF2-40B4-BE49-F238E27FC236}">
                <a16:creationId xmlns:a16="http://schemas.microsoft.com/office/drawing/2014/main" id="{666426DE-0D2B-4C81-8623-6089FC41B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4" name="Rectangle 27">
            <a:extLst>
              <a:ext uri="{FF2B5EF4-FFF2-40B4-BE49-F238E27FC236}">
                <a16:creationId xmlns:a16="http://schemas.microsoft.com/office/drawing/2014/main" id="{6DCAF7B5-9F73-4FD5-BAD5-1EC1F5677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5" name="Rectangle 28">
            <a:extLst>
              <a:ext uri="{FF2B5EF4-FFF2-40B4-BE49-F238E27FC236}">
                <a16:creationId xmlns:a16="http://schemas.microsoft.com/office/drawing/2014/main" id="{198651AB-6965-45DC-AB24-77548DE3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6" name="Rectangle 29">
            <a:extLst>
              <a:ext uri="{FF2B5EF4-FFF2-40B4-BE49-F238E27FC236}">
                <a16:creationId xmlns:a16="http://schemas.microsoft.com/office/drawing/2014/main" id="{981B4BE0-D559-4834-8D70-70288BA85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7" name="Rectangle 30">
            <a:extLst>
              <a:ext uri="{FF2B5EF4-FFF2-40B4-BE49-F238E27FC236}">
                <a16:creationId xmlns:a16="http://schemas.microsoft.com/office/drawing/2014/main" id="{95D5E3AE-6718-4B54-8DE3-9BC5F7206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8" name="Rectangle 31">
            <a:extLst>
              <a:ext uri="{FF2B5EF4-FFF2-40B4-BE49-F238E27FC236}">
                <a16:creationId xmlns:a16="http://schemas.microsoft.com/office/drawing/2014/main" id="{ECEEDD0C-877F-498A-AC9F-B2EE447FA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9" name="Rectangle 32">
            <a:extLst>
              <a:ext uri="{FF2B5EF4-FFF2-40B4-BE49-F238E27FC236}">
                <a16:creationId xmlns:a16="http://schemas.microsoft.com/office/drawing/2014/main" id="{1E14B5B3-AFDB-437A-9593-955F13E6A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0" name="Rectangle 33">
            <a:extLst>
              <a:ext uri="{FF2B5EF4-FFF2-40B4-BE49-F238E27FC236}">
                <a16:creationId xmlns:a16="http://schemas.microsoft.com/office/drawing/2014/main" id="{04FB279A-42D1-4D13-AC82-4A56C2F7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1" name="Rectangle 34">
            <a:extLst>
              <a:ext uri="{FF2B5EF4-FFF2-40B4-BE49-F238E27FC236}">
                <a16:creationId xmlns:a16="http://schemas.microsoft.com/office/drawing/2014/main" id="{DB4028AB-00BE-4C70-970C-C782EE4E1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2" name="Rectangle 35">
            <a:extLst>
              <a:ext uri="{FF2B5EF4-FFF2-40B4-BE49-F238E27FC236}">
                <a16:creationId xmlns:a16="http://schemas.microsoft.com/office/drawing/2014/main" id="{88B52FB3-43E5-4163-995C-CA6A4E9D5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3" name="Rectangle 36">
            <a:extLst>
              <a:ext uri="{FF2B5EF4-FFF2-40B4-BE49-F238E27FC236}">
                <a16:creationId xmlns:a16="http://schemas.microsoft.com/office/drawing/2014/main" id="{08254AA9-D51A-4028-B5F4-F729E3E42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4" name="Rectangle 37">
            <a:extLst>
              <a:ext uri="{FF2B5EF4-FFF2-40B4-BE49-F238E27FC236}">
                <a16:creationId xmlns:a16="http://schemas.microsoft.com/office/drawing/2014/main" id="{14C0BBE0-B8E4-426A-B8F0-E3C3220AD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5" name="Rectangle 38">
            <a:extLst>
              <a:ext uri="{FF2B5EF4-FFF2-40B4-BE49-F238E27FC236}">
                <a16:creationId xmlns:a16="http://schemas.microsoft.com/office/drawing/2014/main" id="{B8EE4293-BCBC-46B9-8C47-5DA0D4B9F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6" name="Rectangle 39">
            <a:extLst>
              <a:ext uri="{FF2B5EF4-FFF2-40B4-BE49-F238E27FC236}">
                <a16:creationId xmlns:a16="http://schemas.microsoft.com/office/drawing/2014/main" id="{F0DA6C49-7604-4A85-A9EF-B9EF1525D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7" name="Rectangle 40">
            <a:extLst>
              <a:ext uri="{FF2B5EF4-FFF2-40B4-BE49-F238E27FC236}">
                <a16:creationId xmlns:a16="http://schemas.microsoft.com/office/drawing/2014/main" id="{85411FCD-CAF8-4B3F-A135-BEB73638A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8" name="Rectangle 41">
            <a:extLst>
              <a:ext uri="{FF2B5EF4-FFF2-40B4-BE49-F238E27FC236}">
                <a16:creationId xmlns:a16="http://schemas.microsoft.com/office/drawing/2014/main" id="{B15A4BFA-B96D-4D19-AB52-FA7351A44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9" name="Rectangle 42">
            <a:extLst>
              <a:ext uri="{FF2B5EF4-FFF2-40B4-BE49-F238E27FC236}">
                <a16:creationId xmlns:a16="http://schemas.microsoft.com/office/drawing/2014/main" id="{DF0BB5C8-6C15-4799-B16C-0E96C17B5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0" name="Rectangle 43">
            <a:extLst>
              <a:ext uri="{FF2B5EF4-FFF2-40B4-BE49-F238E27FC236}">
                <a16:creationId xmlns:a16="http://schemas.microsoft.com/office/drawing/2014/main" id="{B883D1BA-A587-455B-B058-2BC1C9C6D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1" name="Rectangle 44">
            <a:extLst>
              <a:ext uri="{FF2B5EF4-FFF2-40B4-BE49-F238E27FC236}">
                <a16:creationId xmlns:a16="http://schemas.microsoft.com/office/drawing/2014/main" id="{75789DF9-FDF3-427A-860E-C1B097703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2" name="Rectangle 45">
            <a:extLst>
              <a:ext uri="{FF2B5EF4-FFF2-40B4-BE49-F238E27FC236}">
                <a16:creationId xmlns:a16="http://schemas.microsoft.com/office/drawing/2014/main" id="{06EA68C8-F085-420B-B4A6-D6257465B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3" name="Rectangle 46">
            <a:extLst>
              <a:ext uri="{FF2B5EF4-FFF2-40B4-BE49-F238E27FC236}">
                <a16:creationId xmlns:a16="http://schemas.microsoft.com/office/drawing/2014/main" id="{4BEBA9E3-EE82-4392-86AA-8180CDD96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4" name="Rectangle 47">
            <a:extLst>
              <a:ext uri="{FF2B5EF4-FFF2-40B4-BE49-F238E27FC236}">
                <a16:creationId xmlns:a16="http://schemas.microsoft.com/office/drawing/2014/main" id="{CEA7E6EA-D152-452D-891A-FC97F8857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5" name="Rectangle 48">
            <a:extLst>
              <a:ext uri="{FF2B5EF4-FFF2-40B4-BE49-F238E27FC236}">
                <a16:creationId xmlns:a16="http://schemas.microsoft.com/office/drawing/2014/main" id="{05DEF0C3-EDAB-4BA6-AF77-11D466FD8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6" name="Rectangle 49">
            <a:extLst>
              <a:ext uri="{FF2B5EF4-FFF2-40B4-BE49-F238E27FC236}">
                <a16:creationId xmlns:a16="http://schemas.microsoft.com/office/drawing/2014/main" id="{816E827F-26FD-481F-A0CB-ADCE55847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7" name="Rectangle 50">
            <a:extLst>
              <a:ext uri="{FF2B5EF4-FFF2-40B4-BE49-F238E27FC236}">
                <a16:creationId xmlns:a16="http://schemas.microsoft.com/office/drawing/2014/main" id="{F1E09025-DB6D-4AA9-A69C-9ED4896F1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8" name="Rectangle 51">
            <a:extLst>
              <a:ext uri="{FF2B5EF4-FFF2-40B4-BE49-F238E27FC236}">
                <a16:creationId xmlns:a16="http://schemas.microsoft.com/office/drawing/2014/main" id="{DAD5CF9A-9146-4058-87AA-C381C8C55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9" name="Rectangle 52">
            <a:extLst>
              <a:ext uri="{FF2B5EF4-FFF2-40B4-BE49-F238E27FC236}">
                <a16:creationId xmlns:a16="http://schemas.microsoft.com/office/drawing/2014/main" id="{CF1816C7-4960-42C3-AADC-BD015EAA7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0" name="Rectangle 53">
            <a:extLst>
              <a:ext uri="{FF2B5EF4-FFF2-40B4-BE49-F238E27FC236}">
                <a16:creationId xmlns:a16="http://schemas.microsoft.com/office/drawing/2014/main" id="{01957B68-2CAC-401A-9874-B16125E04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1" name="Rectangle 54">
            <a:extLst>
              <a:ext uri="{FF2B5EF4-FFF2-40B4-BE49-F238E27FC236}">
                <a16:creationId xmlns:a16="http://schemas.microsoft.com/office/drawing/2014/main" id="{60AFD95D-983B-4FD4-B368-261F2E711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2" name="Rectangle 55">
            <a:extLst>
              <a:ext uri="{FF2B5EF4-FFF2-40B4-BE49-F238E27FC236}">
                <a16:creationId xmlns:a16="http://schemas.microsoft.com/office/drawing/2014/main" id="{518EB8CB-6ED5-4137-BCD9-D8365D925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3" name="Rectangle 56">
            <a:extLst>
              <a:ext uri="{FF2B5EF4-FFF2-40B4-BE49-F238E27FC236}">
                <a16:creationId xmlns:a16="http://schemas.microsoft.com/office/drawing/2014/main" id="{139EC6FC-365D-4124-926F-D01651125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4" name="Rectangle 57">
            <a:extLst>
              <a:ext uri="{FF2B5EF4-FFF2-40B4-BE49-F238E27FC236}">
                <a16:creationId xmlns:a16="http://schemas.microsoft.com/office/drawing/2014/main" id="{8775C302-28DA-4C80-A004-82BFE2523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5" name="Rectangle 58">
            <a:extLst>
              <a:ext uri="{FF2B5EF4-FFF2-40B4-BE49-F238E27FC236}">
                <a16:creationId xmlns:a16="http://schemas.microsoft.com/office/drawing/2014/main" id="{6278C8A0-00C9-4E13-8AA8-70F695879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6" name="Rectangle 59">
            <a:extLst>
              <a:ext uri="{FF2B5EF4-FFF2-40B4-BE49-F238E27FC236}">
                <a16:creationId xmlns:a16="http://schemas.microsoft.com/office/drawing/2014/main" id="{F76E78F8-BAF0-45A1-9BC8-C0EDBB372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7" name="Rectangle 60">
            <a:extLst>
              <a:ext uri="{FF2B5EF4-FFF2-40B4-BE49-F238E27FC236}">
                <a16:creationId xmlns:a16="http://schemas.microsoft.com/office/drawing/2014/main" id="{EF08AE6E-156B-4827-A48A-06C2566A1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8" name="Rectangle 61">
            <a:extLst>
              <a:ext uri="{FF2B5EF4-FFF2-40B4-BE49-F238E27FC236}">
                <a16:creationId xmlns:a16="http://schemas.microsoft.com/office/drawing/2014/main" id="{F672D0DF-588A-4325-AA10-C6BC5CC2D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9" name="Rectangle 62">
            <a:extLst>
              <a:ext uri="{FF2B5EF4-FFF2-40B4-BE49-F238E27FC236}">
                <a16:creationId xmlns:a16="http://schemas.microsoft.com/office/drawing/2014/main" id="{8358C4C2-65D6-4FAB-8BCB-AAE14259C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0" name="Rectangle 63">
            <a:extLst>
              <a:ext uri="{FF2B5EF4-FFF2-40B4-BE49-F238E27FC236}">
                <a16:creationId xmlns:a16="http://schemas.microsoft.com/office/drawing/2014/main" id="{3B30EB10-7833-4444-B88F-E4C34393C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1" name="Rectangle 64">
            <a:extLst>
              <a:ext uri="{FF2B5EF4-FFF2-40B4-BE49-F238E27FC236}">
                <a16:creationId xmlns:a16="http://schemas.microsoft.com/office/drawing/2014/main" id="{E1CDBA7F-C79C-4EA6-AFC1-04976214A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2" name="Rectangle 65">
            <a:extLst>
              <a:ext uri="{FF2B5EF4-FFF2-40B4-BE49-F238E27FC236}">
                <a16:creationId xmlns:a16="http://schemas.microsoft.com/office/drawing/2014/main" id="{FBC19C54-0634-4B47-BE49-FB27158A9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3" name="Rectangle 66">
            <a:extLst>
              <a:ext uri="{FF2B5EF4-FFF2-40B4-BE49-F238E27FC236}">
                <a16:creationId xmlns:a16="http://schemas.microsoft.com/office/drawing/2014/main" id="{1B5E888C-BF32-4783-A1FC-BF223C5A5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4" name="Rectangle 67">
            <a:extLst>
              <a:ext uri="{FF2B5EF4-FFF2-40B4-BE49-F238E27FC236}">
                <a16:creationId xmlns:a16="http://schemas.microsoft.com/office/drawing/2014/main" id="{4563F251-031B-4220-A04E-5A54915F8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5" name="Rectangle 68">
            <a:extLst>
              <a:ext uri="{FF2B5EF4-FFF2-40B4-BE49-F238E27FC236}">
                <a16:creationId xmlns:a16="http://schemas.microsoft.com/office/drawing/2014/main" id="{89436237-4E88-4FA0-B815-EFEEB0C17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6" name="Rectangle 69">
            <a:extLst>
              <a:ext uri="{FF2B5EF4-FFF2-40B4-BE49-F238E27FC236}">
                <a16:creationId xmlns:a16="http://schemas.microsoft.com/office/drawing/2014/main" id="{2ED27860-F4AC-4158-B45D-CB08214CE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7" name="Rectangle 70">
            <a:extLst>
              <a:ext uri="{FF2B5EF4-FFF2-40B4-BE49-F238E27FC236}">
                <a16:creationId xmlns:a16="http://schemas.microsoft.com/office/drawing/2014/main" id="{08037D10-BDDE-443A-A11B-1C5FBE0C5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8" name="Rectangle 71">
            <a:extLst>
              <a:ext uri="{FF2B5EF4-FFF2-40B4-BE49-F238E27FC236}">
                <a16:creationId xmlns:a16="http://schemas.microsoft.com/office/drawing/2014/main" id="{708F47F8-B398-4E67-9B1E-488360328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9" name="Rectangle 72">
            <a:extLst>
              <a:ext uri="{FF2B5EF4-FFF2-40B4-BE49-F238E27FC236}">
                <a16:creationId xmlns:a16="http://schemas.microsoft.com/office/drawing/2014/main" id="{8E2A219C-5E8F-486E-8D41-CE7371F6B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0" name="Rectangle 73">
            <a:extLst>
              <a:ext uri="{FF2B5EF4-FFF2-40B4-BE49-F238E27FC236}">
                <a16:creationId xmlns:a16="http://schemas.microsoft.com/office/drawing/2014/main" id="{C275C644-6098-4D6D-8061-C70DC880D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1" name="Rectangle 74">
            <a:extLst>
              <a:ext uri="{FF2B5EF4-FFF2-40B4-BE49-F238E27FC236}">
                <a16:creationId xmlns:a16="http://schemas.microsoft.com/office/drawing/2014/main" id="{EFFB060C-9DCE-41BF-915F-1B001EED3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2" name="Rectangle 75">
            <a:extLst>
              <a:ext uri="{FF2B5EF4-FFF2-40B4-BE49-F238E27FC236}">
                <a16:creationId xmlns:a16="http://schemas.microsoft.com/office/drawing/2014/main" id="{16F72138-8B34-49A9-8473-3407D116C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3" name="Rectangle 76">
            <a:extLst>
              <a:ext uri="{FF2B5EF4-FFF2-40B4-BE49-F238E27FC236}">
                <a16:creationId xmlns:a16="http://schemas.microsoft.com/office/drawing/2014/main" id="{C937A9BC-3E10-40BD-882E-8CD7CFF59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4" name="Rectangle 77">
            <a:extLst>
              <a:ext uri="{FF2B5EF4-FFF2-40B4-BE49-F238E27FC236}">
                <a16:creationId xmlns:a16="http://schemas.microsoft.com/office/drawing/2014/main" id="{72408B4F-623C-431D-ACA3-E67A6CA2B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5" name="Rectangle 78">
            <a:extLst>
              <a:ext uri="{FF2B5EF4-FFF2-40B4-BE49-F238E27FC236}">
                <a16:creationId xmlns:a16="http://schemas.microsoft.com/office/drawing/2014/main" id="{EAA652D2-F46E-422C-ABEA-5C5D1C03C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6" name="Rectangle 79">
            <a:extLst>
              <a:ext uri="{FF2B5EF4-FFF2-40B4-BE49-F238E27FC236}">
                <a16:creationId xmlns:a16="http://schemas.microsoft.com/office/drawing/2014/main" id="{A65A67F6-06AF-4A45-A3E3-4AD2C1CA3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7" name="Rectangle 80">
            <a:extLst>
              <a:ext uri="{FF2B5EF4-FFF2-40B4-BE49-F238E27FC236}">
                <a16:creationId xmlns:a16="http://schemas.microsoft.com/office/drawing/2014/main" id="{09F4AAF6-050C-473B-AEDA-4BAC78D4E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8" name="Rectangle 81">
            <a:extLst>
              <a:ext uri="{FF2B5EF4-FFF2-40B4-BE49-F238E27FC236}">
                <a16:creationId xmlns:a16="http://schemas.microsoft.com/office/drawing/2014/main" id="{680AD3EB-6561-4637-9D0C-7E221C4AD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9" name="Rectangle 82">
            <a:extLst>
              <a:ext uri="{FF2B5EF4-FFF2-40B4-BE49-F238E27FC236}">
                <a16:creationId xmlns:a16="http://schemas.microsoft.com/office/drawing/2014/main" id="{F7AB99AD-C1AB-456D-A65E-45557E2C9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0" name="Rectangle 83">
            <a:extLst>
              <a:ext uri="{FF2B5EF4-FFF2-40B4-BE49-F238E27FC236}">
                <a16:creationId xmlns:a16="http://schemas.microsoft.com/office/drawing/2014/main" id="{9AC5B623-662A-4A45-B5B4-14A65ABB5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1" name="Rectangle 84">
            <a:extLst>
              <a:ext uri="{FF2B5EF4-FFF2-40B4-BE49-F238E27FC236}">
                <a16:creationId xmlns:a16="http://schemas.microsoft.com/office/drawing/2014/main" id="{C325AC47-2378-491B-BD19-033CE70FF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2" name="Rectangle 85">
            <a:extLst>
              <a:ext uri="{FF2B5EF4-FFF2-40B4-BE49-F238E27FC236}">
                <a16:creationId xmlns:a16="http://schemas.microsoft.com/office/drawing/2014/main" id="{9C0CF39D-D59F-474A-8719-4A5A6176C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3" name="Rectangle 86">
            <a:extLst>
              <a:ext uri="{FF2B5EF4-FFF2-40B4-BE49-F238E27FC236}">
                <a16:creationId xmlns:a16="http://schemas.microsoft.com/office/drawing/2014/main" id="{8A5F022D-6FA3-4BB6-8684-1532764E7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4" name="Rectangle 87">
            <a:extLst>
              <a:ext uri="{FF2B5EF4-FFF2-40B4-BE49-F238E27FC236}">
                <a16:creationId xmlns:a16="http://schemas.microsoft.com/office/drawing/2014/main" id="{0BD01BFE-7E40-4AF7-B051-835899E3F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5" name="Rectangle 88">
            <a:extLst>
              <a:ext uri="{FF2B5EF4-FFF2-40B4-BE49-F238E27FC236}">
                <a16:creationId xmlns:a16="http://schemas.microsoft.com/office/drawing/2014/main" id="{48093B81-616F-4740-BEB2-C82550B50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6" name="Rectangle 89">
            <a:extLst>
              <a:ext uri="{FF2B5EF4-FFF2-40B4-BE49-F238E27FC236}">
                <a16:creationId xmlns:a16="http://schemas.microsoft.com/office/drawing/2014/main" id="{1E3B98CC-0E79-450C-B2EC-78FFD0E0D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7" name="Rectangle 90">
            <a:extLst>
              <a:ext uri="{FF2B5EF4-FFF2-40B4-BE49-F238E27FC236}">
                <a16:creationId xmlns:a16="http://schemas.microsoft.com/office/drawing/2014/main" id="{A0A928FC-BB8F-45A5-9279-08A97155C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8" name="Rectangle 91">
            <a:extLst>
              <a:ext uri="{FF2B5EF4-FFF2-40B4-BE49-F238E27FC236}">
                <a16:creationId xmlns:a16="http://schemas.microsoft.com/office/drawing/2014/main" id="{BAFF0D66-98A2-4E6F-9F43-967F6FE92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9" name="Rectangle 92">
            <a:extLst>
              <a:ext uri="{FF2B5EF4-FFF2-40B4-BE49-F238E27FC236}">
                <a16:creationId xmlns:a16="http://schemas.microsoft.com/office/drawing/2014/main" id="{6446EDBB-1E00-4380-86B2-35CF5AF00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0" name="Rectangle 93">
            <a:extLst>
              <a:ext uri="{FF2B5EF4-FFF2-40B4-BE49-F238E27FC236}">
                <a16:creationId xmlns:a16="http://schemas.microsoft.com/office/drawing/2014/main" id="{3027EE15-4C5D-46E6-8D54-39DE298B8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1" name="Rectangle 94">
            <a:extLst>
              <a:ext uri="{FF2B5EF4-FFF2-40B4-BE49-F238E27FC236}">
                <a16:creationId xmlns:a16="http://schemas.microsoft.com/office/drawing/2014/main" id="{148795E8-A4DE-4286-A28B-A4865DB1E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2" name="Rectangle 95">
            <a:extLst>
              <a:ext uri="{FF2B5EF4-FFF2-40B4-BE49-F238E27FC236}">
                <a16:creationId xmlns:a16="http://schemas.microsoft.com/office/drawing/2014/main" id="{92DC071A-C697-402D-97B4-44826463B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3" name="Rectangle 96">
            <a:extLst>
              <a:ext uri="{FF2B5EF4-FFF2-40B4-BE49-F238E27FC236}">
                <a16:creationId xmlns:a16="http://schemas.microsoft.com/office/drawing/2014/main" id="{0931EAE5-304A-4330-9E07-1878FF16F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4" name="Rectangle 97">
            <a:extLst>
              <a:ext uri="{FF2B5EF4-FFF2-40B4-BE49-F238E27FC236}">
                <a16:creationId xmlns:a16="http://schemas.microsoft.com/office/drawing/2014/main" id="{CEE3CC1A-8E84-4144-AE88-333F8F9D7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5" name="Rectangle 98">
            <a:extLst>
              <a:ext uri="{FF2B5EF4-FFF2-40B4-BE49-F238E27FC236}">
                <a16:creationId xmlns:a16="http://schemas.microsoft.com/office/drawing/2014/main" id="{E5D00C9F-5472-46CF-BA0A-F0A4C96E7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6" name="Rectangle 99">
            <a:extLst>
              <a:ext uri="{FF2B5EF4-FFF2-40B4-BE49-F238E27FC236}">
                <a16:creationId xmlns:a16="http://schemas.microsoft.com/office/drawing/2014/main" id="{C51F3DBC-7313-495A-90CA-040FEC579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7" name="Rectangle 100">
            <a:extLst>
              <a:ext uri="{FF2B5EF4-FFF2-40B4-BE49-F238E27FC236}">
                <a16:creationId xmlns:a16="http://schemas.microsoft.com/office/drawing/2014/main" id="{4D5946A9-260B-490A-8F56-F316AF2B1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8" name="Text Box 101">
            <a:extLst>
              <a:ext uri="{FF2B5EF4-FFF2-40B4-BE49-F238E27FC236}">
                <a16:creationId xmlns:a16="http://schemas.microsoft.com/office/drawing/2014/main" id="{FE47F6CC-065C-4285-A8EF-421A2673C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00600"/>
            <a:ext cx="1100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24679" name="Line 102">
            <a:extLst>
              <a:ext uri="{FF2B5EF4-FFF2-40B4-BE49-F238E27FC236}">
                <a16:creationId xmlns:a16="http://schemas.microsoft.com/office/drawing/2014/main" id="{6CFE024B-A43A-4A9B-898A-46B79D473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0" name="Line 103">
            <a:extLst>
              <a:ext uri="{FF2B5EF4-FFF2-40B4-BE49-F238E27FC236}">
                <a16:creationId xmlns:a16="http://schemas.microsoft.com/office/drawing/2014/main" id="{46D91EE6-E6CF-4A2E-850E-58153C9938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1" name="Line 104">
            <a:extLst>
              <a:ext uri="{FF2B5EF4-FFF2-40B4-BE49-F238E27FC236}">
                <a16:creationId xmlns:a16="http://schemas.microsoft.com/office/drawing/2014/main" id="{58500EA2-466E-44E4-B0C8-52F555ADEA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2" name="Line 105">
            <a:extLst>
              <a:ext uri="{FF2B5EF4-FFF2-40B4-BE49-F238E27FC236}">
                <a16:creationId xmlns:a16="http://schemas.microsoft.com/office/drawing/2014/main" id="{C215E1F0-E005-41B6-8E14-FBBFE7DB91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38100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3" name="Line 106">
            <a:extLst>
              <a:ext uri="{FF2B5EF4-FFF2-40B4-BE49-F238E27FC236}">
                <a16:creationId xmlns:a16="http://schemas.microsoft.com/office/drawing/2014/main" id="{BC09F575-32BE-4BB6-B266-47B8A728A3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3810000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4" name="Line 107">
            <a:extLst>
              <a:ext uri="{FF2B5EF4-FFF2-40B4-BE49-F238E27FC236}">
                <a16:creationId xmlns:a16="http://schemas.microsoft.com/office/drawing/2014/main" id="{8B4D4198-A194-43E2-B955-644697CCB8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38100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5" name="Line 108">
            <a:extLst>
              <a:ext uri="{FF2B5EF4-FFF2-40B4-BE49-F238E27FC236}">
                <a16:creationId xmlns:a16="http://schemas.microsoft.com/office/drawing/2014/main" id="{F4AF4D64-B782-437F-A862-23F98D3F1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8100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6" name="Text Box 109">
            <a:extLst>
              <a:ext uri="{FF2B5EF4-FFF2-40B4-BE49-F238E27FC236}">
                <a16:creationId xmlns:a16="http://schemas.microsoft.com/office/drawing/2014/main" id="{18D5A5FD-B865-487F-A21C-1C2C83E2F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776663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24687" name="Line 110">
            <a:extLst>
              <a:ext uri="{FF2B5EF4-FFF2-40B4-BE49-F238E27FC236}">
                <a16:creationId xmlns:a16="http://schemas.microsoft.com/office/drawing/2014/main" id="{37FAD523-5936-4404-9565-5A6206A28A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5181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8" name="Text Box 112">
            <a:extLst>
              <a:ext uri="{FF2B5EF4-FFF2-40B4-BE49-F238E27FC236}">
                <a16:creationId xmlns:a16="http://schemas.microsoft.com/office/drawing/2014/main" id="{F17FB0A2-1815-4172-BEF2-1C7D9784C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5438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Base address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C10CE4A-733E-4951-8483-B12F879269AA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B5EFF-516B-4EB8-BC02-7AA91E85BF7A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51EFB126-D248-427D-867D-8AEB6E71F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25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3BD772E-CCE0-44B7-8932-FC4704BE6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5015750B-CBEA-4A01-A723-CCF9B821A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542" y="1852613"/>
            <a:ext cx="7268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8" name="Rectangle 5">
            <a:extLst>
              <a:ext uri="{FF2B5EF4-FFF2-40B4-BE49-F238E27FC236}">
                <a16:creationId xmlns:a16="http://schemas.microsoft.com/office/drawing/2014/main" id="{723B55D1-49B7-478F-AF70-F604FD558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2766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Dynamic data (heap)</a:t>
            </a:r>
          </a:p>
        </p:txBody>
      </p:sp>
      <p:sp>
        <p:nvSpPr>
          <p:cNvPr id="38919" name="Rectangle 6">
            <a:extLst>
              <a:ext uri="{FF2B5EF4-FFF2-40B4-BE49-F238E27FC236}">
                <a16:creationId xmlns:a16="http://schemas.microsoft.com/office/drawing/2014/main" id="{A18B566F-5851-42E4-8583-A69AAD64A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4958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Static data (globals)</a:t>
            </a:r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1B68EF6C-1253-4973-8A0D-E32243158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0292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Text (instructions)</a:t>
            </a:r>
          </a:p>
        </p:txBody>
      </p:sp>
      <p:sp>
        <p:nvSpPr>
          <p:cNvPr id="38921" name="Line 8">
            <a:extLst>
              <a:ext uri="{FF2B5EF4-FFF2-40B4-BE49-F238E27FC236}">
                <a16:creationId xmlns:a16="http://schemas.microsoft.com/office/drawing/2014/main" id="{BE3A6E3C-0FF8-4D3E-AE53-10E378F69E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81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2" name="Line 9">
            <a:extLst>
              <a:ext uri="{FF2B5EF4-FFF2-40B4-BE49-F238E27FC236}">
                <a16:creationId xmlns:a16="http://schemas.microsoft.com/office/drawing/2014/main" id="{BDB1A9D1-470F-41B1-9101-1D43B91A1E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3962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93E48449-EAA2-491D-8A5D-CFF61008A1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8E16F56-2943-4B76-86A5-C88C76519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511" y="4762500"/>
            <a:ext cx="7152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139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B96F790-A7CD-4F7D-B353-37F70E1CAEC2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B2B5E69-A7A3-4748-B956-269684D0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EE5BB-0A84-4BB3-81B9-1E4A7AD5B864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86E24DB2-4E3A-44A1-94A4-B7DB324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149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Instruction Format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C710373B-53BB-443D-AE2F-AB7ADCD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C07256D-9305-466B-8408-5217E1C0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0895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format of a load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constant that is added to the register in parentheses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22E926EA-E06D-4C5A-B5E6-6522A14A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9300" y="2590801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577AF308-8DB5-4721-A913-12A8AF75F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735A4C5C-7628-494A-B3E7-0193049D7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07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ACFC1C2F-C365-4C18-AA32-11CD14E44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3045" y="3657600"/>
            <a:ext cx="1098755" cy="4447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19C3A360-D840-40B1-A152-04E76F02E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402BEE8-3F6D-4840-A479-90DE02D420C7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B2B5E69-A7A3-4748-B956-269684D0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EE5BB-0A84-4BB3-81B9-1E4A7AD5B864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86E24DB2-4E3A-44A1-94A4-B7DB324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149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Instruction Format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C710373B-53BB-443D-AE2F-AB7ADCD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C07256D-9305-466B-8408-5217E1C0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0895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format of a store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constant that is added to the register in parentheses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22E926EA-E06D-4C5A-B5E6-6522A14A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9300" y="2590801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577AF308-8DB5-4721-A913-12A8AF75F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735A4C5C-7628-494A-B3E7-0193049D7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07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ACFC1C2F-C365-4C18-AA32-11CD14E44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3045" y="3657600"/>
            <a:ext cx="1098755" cy="4447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19C3A360-D840-40B1-A152-04E76F02E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0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BF145B8-AD01-4380-B98D-0DCE43DEC051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209435-FBFB-46BC-8A7C-E2B7575F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E80A1-2434-470C-A034-6EB8820626DB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DB2DA947-E71B-40C8-82E3-7965D374C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52451001-006B-4110-A199-50444261BA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325381A-33DE-4436-BB35-C6034CDAE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68152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 a, b, c, d[10];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$zero, 1000   # assume that data is stored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base address 1000; placed in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$zero is a register that always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equals 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$s1, 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a into register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$s2, 4($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b into register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$s3, 8($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c into register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$s4, 12($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# brings value of d[0] into register $s4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$s5, 16($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# brings value of d[1] into register $s5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554404C-3597-4DD5-AA16-1687777512A8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8CE501E-FEAC-4802-83F9-33749F1A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06055-CE4B-4252-8384-B3983EF933D8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D6ABD684-ED8C-48B7-A13F-F0BCB35B0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3535B286-578F-45DF-A8B7-71DF2AC47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D187E1E3-B466-4337-8050-2CBA0CB36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34322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 code:     d[3]  = d[2] + a;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CABD2EA-BA7A-4157-89EB-114102A3CF4B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210A2C-2FA9-4A1C-84DB-B458D2E9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4D3A0-133A-4C7C-9994-113357EE8A71}" type="slidenum">
              <a:rPr lang="en-US" altLang="en-US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A67A3CA9-0B22-4C85-9114-05B8CBDC8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217C8626-74B2-48A2-962B-8CCD601C2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B4FF2278-FD5A-4042-9F79-A7106DDFD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2156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 code:     d[3]  = d[2] + a;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Assembly (same assumptions as previous example):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$s0, 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#  a is brought into $s0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$s1, 20($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#  d[2] is brought into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add   $s2, $s0, $s1  #  the sum is in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$s2, 24($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#  $s2 is stored into d[3]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Assembly version of the code continues to expand!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B24B84-3BAF-4A75-B26E-195479A7D80A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F2002D3A-651F-4E4C-B0F7-FB8608B52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25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752950AC-AB13-4D09-98D0-BD6BC590A9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708507B2-5506-4030-84B6-C61AB2126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71134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space allocated on stack by a procedure is termed the activation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record (includes saved values and data local to the procedure) – frame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pointer points to the start of the record and stack pointer points to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end – variable addresses are specified relative to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as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may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during the execution of the procedure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Dynamically allocated storage (with malloc()) is placed on the heap</a:t>
            </a:r>
          </a:p>
        </p:txBody>
      </p:sp>
      <p:sp>
        <p:nvSpPr>
          <p:cNvPr id="6150" name="Rectangle 5">
            <a:extLst>
              <a:ext uri="{FF2B5EF4-FFF2-40B4-BE49-F238E27FC236}">
                <a16:creationId xmlns:a16="http://schemas.microsoft.com/office/drawing/2014/main" id="{F07039A2-0691-4F76-8F3E-E6BE22F03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148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Dynamic data (heap)</a:t>
            </a:r>
          </a:p>
        </p:txBody>
      </p:sp>
      <p:sp>
        <p:nvSpPr>
          <p:cNvPr id="6151" name="Rectangle 6">
            <a:extLst>
              <a:ext uri="{FF2B5EF4-FFF2-40B4-BE49-F238E27FC236}">
                <a16:creationId xmlns:a16="http://schemas.microsoft.com/office/drawing/2014/main" id="{8FC095B3-1570-447D-830F-ACDC5B009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3340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Static data (globals)</a:t>
            </a:r>
          </a:p>
        </p:txBody>
      </p:sp>
      <p:sp>
        <p:nvSpPr>
          <p:cNvPr id="6152" name="Rectangle 7">
            <a:extLst>
              <a:ext uri="{FF2B5EF4-FFF2-40B4-BE49-F238E27FC236}">
                <a16:creationId xmlns:a16="http://schemas.microsoft.com/office/drawing/2014/main" id="{85EF0530-5C6B-467C-BBC4-C58CC6D78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8674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Text (instructions)</a:t>
            </a:r>
          </a:p>
        </p:txBody>
      </p:sp>
      <p:sp>
        <p:nvSpPr>
          <p:cNvPr id="6153" name="Line 8">
            <a:extLst>
              <a:ext uri="{FF2B5EF4-FFF2-40B4-BE49-F238E27FC236}">
                <a16:creationId xmlns:a16="http://schemas.microsoft.com/office/drawing/2014/main" id="{E01F7F72-B386-485B-BA36-C0FF4958E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419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54" name="Line 9">
            <a:extLst>
              <a:ext uri="{FF2B5EF4-FFF2-40B4-BE49-F238E27FC236}">
                <a16:creationId xmlns:a16="http://schemas.microsoft.com/office/drawing/2014/main" id="{904DE6CF-AB5A-449E-97D6-596DCA3DF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4800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45606</TotalTime>
  <Words>1380</Words>
  <Application>Microsoft Office PowerPoint</Application>
  <PresentationFormat>On-screen Show (4:3)</PresentationFormat>
  <Paragraphs>256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269</cp:revision>
  <cp:lastPrinted>2025-01-21T05:45:58Z</cp:lastPrinted>
  <dcterms:created xsi:type="dcterms:W3CDTF">2002-09-20T18:19:18Z</dcterms:created>
  <dcterms:modified xsi:type="dcterms:W3CDTF">2025-01-21T05:47:37Z</dcterms:modified>
</cp:coreProperties>
</file>