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63" r:id="rId2"/>
    <p:sldId id="548" r:id="rId3"/>
    <p:sldId id="551" r:id="rId4"/>
    <p:sldId id="513" r:id="rId5"/>
    <p:sldId id="514" r:id="rId6"/>
    <p:sldId id="567" r:id="rId7"/>
    <p:sldId id="515" r:id="rId8"/>
    <p:sldId id="571" r:id="rId9"/>
    <p:sldId id="572" r:id="rId10"/>
    <p:sldId id="573" r:id="rId11"/>
    <p:sldId id="576" r:id="rId12"/>
    <p:sldId id="574" r:id="rId13"/>
    <p:sldId id="575" r:id="rId14"/>
    <p:sldId id="577" r:id="rId15"/>
    <p:sldId id="561" r:id="rId16"/>
    <p:sldId id="578" r:id="rId17"/>
    <p:sldId id="560" r:id="rId18"/>
    <p:sldId id="563" r:id="rId19"/>
    <p:sldId id="564" r:id="rId20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C2C86F-69A3-4364-851C-9145C07903BB}" v="1" dt="2024-01-18T04:55:03.8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41" autoAdjust="0"/>
    <p:restoredTop sz="94404" autoAdjust="0"/>
  </p:normalViewPr>
  <p:slideViewPr>
    <p:cSldViewPr>
      <p:cViewPr varScale="1">
        <p:scale>
          <a:sx n="74" d="100"/>
          <a:sy n="74" d="100"/>
        </p:scale>
        <p:origin x="99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d1fdae7ed13c9a74" providerId="LiveId" clId="{7EC2C86F-69A3-4364-851C-9145C07903BB}"/>
    <pc:docChg chg="addSld delSld modSld">
      <pc:chgData name="Rajeev Balasubramonian" userId="d1fdae7ed13c9a74" providerId="LiveId" clId="{7EC2C86F-69A3-4364-851C-9145C07903BB}" dt="2024-01-18T05:07:34.825" v="36" actId="20577"/>
      <pc:docMkLst>
        <pc:docMk/>
      </pc:docMkLst>
      <pc:sldChg chg="add">
        <pc:chgData name="Rajeev Balasubramonian" userId="d1fdae7ed13c9a74" providerId="LiveId" clId="{7EC2C86F-69A3-4364-851C-9145C07903BB}" dt="2024-01-18T04:55:03.803" v="0"/>
        <pc:sldMkLst>
          <pc:docMk/>
          <pc:sldMk cId="0" sldId="513"/>
        </pc:sldMkLst>
      </pc:sldChg>
      <pc:sldChg chg="add">
        <pc:chgData name="Rajeev Balasubramonian" userId="d1fdae7ed13c9a74" providerId="LiveId" clId="{7EC2C86F-69A3-4364-851C-9145C07903BB}" dt="2024-01-18T04:55:03.803" v="0"/>
        <pc:sldMkLst>
          <pc:docMk/>
          <pc:sldMk cId="0" sldId="514"/>
        </pc:sldMkLst>
      </pc:sldChg>
      <pc:sldChg chg="del">
        <pc:chgData name="Rajeev Balasubramonian" userId="d1fdae7ed13c9a74" providerId="LiveId" clId="{7EC2C86F-69A3-4364-851C-9145C07903BB}" dt="2024-01-18T05:06:59.072" v="1" actId="2696"/>
        <pc:sldMkLst>
          <pc:docMk/>
          <pc:sldMk cId="0" sldId="546"/>
        </pc:sldMkLst>
      </pc:sldChg>
      <pc:sldChg chg="add">
        <pc:chgData name="Rajeev Balasubramonian" userId="d1fdae7ed13c9a74" providerId="LiveId" clId="{7EC2C86F-69A3-4364-851C-9145C07903BB}" dt="2024-01-18T04:55:03.803" v="0"/>
        <pc:sldMkLst>
          <pc:docMk/>
          <pc:sldMk cId="0" sldId="548"/>
        </pc:sldMkLst>
      </pc:sldChg>
      <pc:sldChg chg="add">
        <pc:chgData name="Rajeev Balasubramonian" userId="d1fdae7ed13c9a74" providerId="LiveId" clId="{7EC2C86F-69A3-4364-851C-9145C07903BB}" dt="2024-01-18T04:55:03.803" v="0"/>
        <pc:sldMkLst>
          <pc:docMk/>
          <pc:sldMk cId="0" sldId="551"/>
        </pc:sldMkLst>
      </pc:sldChg>
      <pc:sldChg chg="modSp mod">
        <pc:chgData name="Rajeev Balasubramonian" userId="d1fdae7ed13c9a74" providerId="LiveId" clId="{7EC2C86F-69A3-4364-851C-9145C07903BB}" dt="2024-01-18T05:07:34.825" v="36" actId="20577"/>
        <pc:sldMkLst>
          <pc:docMk/>
          <pc:sldMk cId="0" sldId="573"/>
        </pc:sldMkLst>
        <pc:spChg chg="mod">
          <ac:chgData name="Rajeev Balasubramonian" userId="d1fdae7ed13c9a74" providerId="LiveId" clId="{7EC2C86F-69A3-4364-851C-9145C07903BB}" dt="2024-01-18T05:07:34.825" v="36" actId="20577"/>
          <ac:spMkLst>
            <pc:docMk/>
            <pc:sldMk cId="0" sldId="573"/>
            <ac:spMk id="20485" creationId="{EED7555B-4784-4C56-AAD6-4C3290D96A9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BD336C8B-C9B0-452A-8C85-BBA3B435D35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6702D8E0-E007-427D-B3A6-8CADEBDA163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09994065-F1C6-4B13-9CA5-B3F16CBE441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86FEBF1D-D558-4623-8CB4-64029008E36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FBBA1EA-6D29-4699-B9DE-FFDC294BD4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2753875A-5763-478F-8540-43C76821DA8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4A01DEA3-1F05-4239-912E-738167E156E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CCE6825-9CBA-4A1A-B1E8-E401FDC8E65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BA7629C3-3AD9-4361-9F59-5D2915E515E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87E539A4-D598-436D-9266-8A00F20C65F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06871185-BF4B-4C5D-A30E-EF4E83B040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B8B179C-C9B4-4F57-AD9B-3649B2415A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5660EB67-8C88-45FC-B616-0335A6BE48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3C32752-DDEC-468A-B979-0F37A635AB07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C4A9451-0B53-43AA-98AD-6F3D20DE2D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879C836-A08E-4D54-BD06-5F430CF74C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FF8DDA68-B900-43DB-806D-DECE08ADEC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E3D48F-22D1-49EF-BA36-90D85E7D07BD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F2A54A25-7520-47E6-9A1E-274ED41BC4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E5962B7C-BA8B-430D-82CC-7C301FD29E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FF8DDA68-B900-43DB-806D-DECE08ADEC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E3D48F-22D1-49EF-BA36-90D85E7D07BD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F2A54A25-7520-47E6-9A1E-274ED41BC4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E5962B7C-BA8B-430D-82CC-7C301FD29E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04645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CD14881-BA5D-4D43-B382-628BC3AE03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80FF28-1500-4BB8-8740-C9D863F41347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46B662F8-A54D-4487-96D4-81D57027E9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BB53A810-C727-4AF8-9EC9-C6B32437AA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411897C8-AF61-4F2C-8EC7-E867649B2C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C00237-0354-4513-936E-4C47449447F6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8390A1F2-9AF4-4BE3-8783-667CB290DA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47A956D0-66C6-4A7D-8BA4-77A171C52C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E1BEE93A-A263-4DF8-83B7-7BB657B488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CC4D2F-520E-4549-B627-1B6C57B3BC07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F9E38D5B-080A-42F8-8298-CF624E0174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AE4E28A-C079-416F-AE0E-E8BBD8A309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94133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F1679ABB-489E-432C-984D-474CDE66B4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25E11F-7021-4E6E-A301-257E1995BB29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630484EE-D9C2-473D-B5C0-B256AEE9D6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F11A3B77-DBB9-42F8-89BF-FF88913412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F1679ABB-489E-432C-984D-474CDE66B4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25E11F-7021-4E6E-A301-257E1995BB29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630484EE-D9C2-473D-B5C0-B256AEE9D6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F11A3B77-DBB9-42F8-89BF-FF88913412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19818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4C1F191B-A7F6-45E1-A816-14BF1BF661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14E94A-D3DD-4A1D-B7A1-AC8C4DC7D973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B6BF6B30-F865-4C7F-99C5-3403C98F0E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28E4F93B-C0FF-4124-B0D5-79AACF60BD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F1F38E2-34D0-478A-A1FE-0934D600B6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AA1A21-98F3-45D7-9FB9-DFB3325AEAD7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E58F2FC9-7B86-41B0-A69C-C9EA994794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8EAB255F-B9A5-4641-8A41-590991D249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2D23DECE-D567-44ED-9108-69957F582E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A09BF1-93DE-4158-B460-EC6249798DC0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9D547E7D-7873-4379-8C0F-1C66DCCBC4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8F53C381-FB00-4C34-89EF-F1541C70D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34A7FC05-293B-4000-9461-0E4A41E60F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04EA01-F370-462E-810E-D57A28EB0F90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7BA523B0-5C7F-495C-ACAF-254EC6E375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DB5C5B84-073B-4E7E-9C7A-6E3E259D5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51B51155-3F61-4D68-9E22-F40F143673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91F72F-ABD4-4A25-BCA5-220DDAE09C1E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7A64A6C-7FE4-4938-B792-C4CCDD5271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BFAF6C55-EBA8-4509-B42B-867DE93A31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DDC5CA0B-A935-4A7A-8FDD-3516BC60D4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1EFD15-3BC2-4EC7-B20B-F34FB998E8CB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C150A25B-9B91-4A93-8646-AF090E613A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936713E0-2141-41E6-8201-83BA23D755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03675C96-6629-4860-AD95-F6BB12083F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67A7F3-DDA0-41C5-9825-BE0D588F90C8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6CD27EDF-2872-4288-895C-FE50ABC35E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35799178-B653-47EF-87E3-786068C2E4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9721CE36-DC27-431C-8779-63D47C4661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364148-EB5A-40D9-8D4E-B9D8B3C22367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5085E6A5-A17F-4A0D-A0C9-13A9826ECC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09F16A57-A748-4AFB-9C09-BF76F3EAB7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899441D4-D8DC-4D4D-95B2-D14D41C7C0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61CF35-5EBB-4E11-B2BD-A1ADA5C4EC4A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90B7A378-8A96-4C3B-A58A-B62DC77C06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1B303490-72A8-4446-954A-11CB24321A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9D3D855A-20C9-4849-868E-47EF8E0456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C02533-0933-4AE4-A196-45B98BAB566C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B69BD674-3EF6-4235-8084-8A61365D71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8A2C899C-A9CA-41DF-8573-D5CE2E7448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5CB64B79-8EF8-409E-909E-A3FC7DD0E9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171D31-4E88-4692-A44E-0E115E5B73E5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D2D9764B-41FE-44D8-8839-B91B5C2A41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5711E67-A1AE-4F39-AA9C-4C7781F5EB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E9026C-05BA-4021-A888-51BB94D1A0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838E24-C0BB-4EC8-97B7-94D22F6D7D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DB51DF-32CA-44CA-957A-850414453F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A7C14-F66E-483E-B539-F9E89CA80C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6084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CF1016-4DB7-455D-B955-836A2D8817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A2BA54-8EE4-4B46-816D-844D9F8ACD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5245BD-4267-4B36-A222-57A0CB922A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2E85F-D430-48E5-8FB0-9674194EF8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1651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C1943E-2898-4D75-8B27-ACF22F4941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E6A468-2C8F-4C63-9328-F66DC41BBE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BA3414E-F8BC-43C0-A555-390F10E995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8D88D-7471-4EC9-A405-75D08CCDEE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30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397BE3-F74F-49C9-92BB-8357DBF52D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B26C52-F8E8-4DD9-91E0-2D625EAD0E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417924-5BA8-4939-8C0F-46A88B2CF1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2EBD3-4775-44EB-9862-AC3229DA9D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20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F85178-8D12-4775-86EF-572051AD17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39D59C-6C0B-4128-9546-BFCF1D88CE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B6C1A2-1F93-4F57-A047-4E47D8686D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ED509-A04B-4B47-BC48-549855CD07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836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F505C8-D2B9-43D3-9453-A6A72AE3E2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F185A3-AE20-4CC3-B1EC-1AE38FB0DB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AF08A7-1734-45C9-959E-DC17E7F665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0093A-F30E-48D2-A8D6-4AE0604D97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4263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F09E904-9018-4A48-B9D8-5353408926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60CD235-3663-4829-99CE-B2B6222309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EC167F8-9755-4DD2-9741-294A322C48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1ECDE-71A3-4072-8C18-9C47DFAB92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2580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8BD8636-308F-4E21-B767-7DDA3AF615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C1D13B7-EBD5-4922-BD5B-2E936AD0DC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580192C-D1FE-4210-A722-4AD5852D17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766FE-1E61-4702-949A-C0B1379EC7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736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ECC4C03-66C9-4ABF-841C-1158778E29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DFA73C5-FAD7-48C0-BEBE-CBB54A0BDC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678EEFA-3BAC-49E5-9F8F-DA8DCD0337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39807-19A3-4236-A040-A3C1981F73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8714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584A98-D03B-4204-B3E7-55899CC8A6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211DEB-DA00-46E3-B9B3-DF276C3388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118AB9-35D4-4C40-B7F8-8F05A40665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C1ABB-F6A4-4BED-B415-6D165E6AC7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861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0D5F30-B6BC-402E-93F4-CA91D2881E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308BCC-0EA0-4760-AD8C-D7400C6376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8B6F3B-F555-4A40-BBCE-A50BDB5E1E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B977F-7AA8-4541-8BA3-8D848B937C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186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77E7E69-F0FA-488B-98FF-FD8FD67750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1709FE7-78AC-4D77-B2FB-35A4CF6CB4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4D3CFC7-DA51-46AF-BFF2-BC06958505F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7A67EC7-12BC-4441-806B-EA8C87C1CBE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8F0C4C3-C410-4340-80BC-3E9811B0195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D4669F37-8FDB-48F2-9271-5F00837C63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DDA29FE5-620F-4C2C-BDDD-84EF7C9B406E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DA76FDB-DCD6-45FB-AFB4-FD322C775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744EE1-5F1C-4EDE-8543-63A9E3EE8483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3CD46024-13A8-4A76-AC97-453B83ED4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3165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4: MIPS Instruction Set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A1F4056B-BBA8-488E-9273-A6A25B1975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ADEDD3EE-59C2-4762-8866-4CFA64BC2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13581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MIPS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Code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HW 1 due today/tomorrow!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E79AB07-34C2-460B-BCF7-E08E629956D6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0B678BF-5798-482E-9ECB-36E348EBC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4371D7-F321-43EB-8B8C-D5F482AE7D8D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22FEACB6-9673-4991-B31C-CA80BC489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6810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Registers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34CBAEE9-6E25-4D41-A58D-4CC9EC507F0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EED7555B-4784-4C56-AAD6-4C3290D96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8359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MIPS ISA has 32 registers (x86 has 8 registers) –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Why not more? Why not less?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Each register is 32 bits wide  (modern 64-bit architectures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have 64-bit wide registers)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32-bit entity (4 bytes) is referred to as a word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make the code more readable, registers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partitioned as $s0-$s7 (C/Java variables), $t0-$t9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(temporary variables)…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        add  $s0, $s1, $s2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06108A4-EE0E-4E52-85DA-E09E285E9DA7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0B678BF-5798-482E-9ECB-36E348EBC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4371D7-F321-43EB-8B8C-D5F482AE7D8D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22FEACB6-9673-4991-B31C-CA80BC489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2866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Binary Stuff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34CBAEE9-6E25-4D41-A58D-4CC9EC507F0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EED7555B-4784-4C56-AAD6-4C3290D96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2329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8 bits = 1 Byte, also written as 8b = 1B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 word = 32 bits = 4B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1KB = 1024 B =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1MB = 1024 x 1024 B =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1GB = 1024 x 1024 x 1024 B =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32-bit memory address refers to a number between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0 and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– 1, i.e., it identifies a byte in a 4GB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863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D7FC921E-0FD7-4C7F-A411-4F20AAF30AC8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F6E72B5C-E849-4C79-BFDB-8935F2994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38DCA1-60D8-4EBD-8962-0C519FA8F5CB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DE8A97BF-CE8C-49E8-B9CC-D4E01F8CF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249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Operands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A3829A5B-7ECB-4C6C-B708-4D2FB711C49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F37BB547-6262-437C-84E3-83F7B2380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78989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Values must be fetched from memory before (add and sub)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instructions can operate on them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Load word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$t0, memory-address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Store word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$t0, memory-address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is memory-address determined?</a:t>
            </a:r>
          </a:p>
        </p:txBody>
      </p:sp>
      <p:sp>
        <p:nvSpPr>
          <p:cNvPr id="22534" name="Rectangle 5">
            <a:extLst>
              <a:ext uri="{FF2B5EF4-FFF2-40B4-BE49-F238E27FC236}">
                <a16:creationId xmlns:a16="http://schemas.microsoft.com/office/drawing/2014/main" id="{603CFE2D-C9A1-4DF4-BE84-6FF0E52BBD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7432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Register</a:t>
            </a:r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B11C3A04-F9E1-4CE8-8854-35178C209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2438400"/>
            <a:ext cx="13716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Memory</a:t>
            </a:r>
          </a:p>
        </p:txBody>
      </p:sp>
      <p:sp>
        <p:nvSpPr>
          <p:cNvPr id="22536" name="Line 8">
            <a:extLst>
              <a:ext uri="{FF2B5EF4-FFF2-40B4-BE49-F238E27FC236}">
                <a16:creationId xmlns:a16="http://schemas.microsoft.com/office/drawing/2014/main" id="{511CE4FC-B0AC-42A6-9487-0637E29DCE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29718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Rectangle 9">
            <a:extLst>
              <a:ext uri="{FF2B5EF4-FFF2-40B4-BE49-F238E27FC236}">
                <a16:creationId xmlns:a16="http://schemas.microsoft.com/office/drawing/2014/main" id="{D5E86C53-94AA-4C34-8F6F-7DF541206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2672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Register</a:t>
            </a:r>
          </a:p>
        </p:txBody>
      </p:sp>
      <p:sp>
        <p:nvSpPr>
          <p:cNvPr id="22538" name="Rectangle 10">
            <a:extLst>
              <a:ext uri="{FF2B5EF4-FFF2-40B4-BE49-F238E27FC236}">
                <a16:creationId xmlns:a16="http://schemas.microsoft.com/office/drawing/2014/main" id="{42D02ABC-3E66-4182-910F-DCE8142DCD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3962400"/>
            <a:ext cx="13716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Memory</a:t>
            </a:r>
          </a:p>
        </p:txBody>
      </p:sp>
      <p:sp>
        <p:nvSpPr>
          <p:cNvPr id="22539" name="Line 12">
            <a:extLst>
              <a:ext uri="{FF2B5EF4-FFF2-40B4-BE49-F238E27FC236}">
                <a16:creationId xmlns:a16="http://schemas.microsoft.com/office/drawing/2014/main" id="{4020C255-52EF-4046-B218-CAAA2A5B490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44958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D549BE7-4C56-41DD-9AC7-A27FB6024C1A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Slide Number Placeholder 3">
            <a:extLst>
              <a:ext uri="{FF2B5EF4-FFF2-40B4-BE49-F238E27FC236}">
                <a16:creationId xmlns:a16="http://schemas.microsoft.com/office/drawing/2014/main" id="{4FEF012C-89CB-4401-8802-C7C793398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DCFFBA-1B3D-46FB-98FC-BC36A1DE9FE0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15DB3E09-9E93-4591-B9DA-2BE0B7C51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394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Address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07EF4838-D2D9-4F5F-A41F-E63BDB0684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2CCC507D-FCEF-40A0-A3BB-0EA7E28F5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0335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compiler organizes data in memory… it knows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location of every variable (saved in a table)… it can fill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 the appropriate mem-address for load-store instructions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int  a, b, c, d[10]</a:t>
            </a:r>
          </a:p>
        </p:txBody>
      </p:sp>
      <p:sp>
        <p:nvSpPr>
          <p:cNvPr id="24582" name="Rectangle 5">
            <a:extLst>
              <a:ext uri="{FF2B5EF4-FFF2-40B4-BE49-F238E27FC236}">
                <a16:creationId xmlns:a16="http://schemas.microsoft.com/office/drawing/2014/main" id="{A285F9B0-E015-4473-9BA8-F7A08E27A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3" name="Rectangle 6">
            <a:extLst>
              <a:ext uri="{FF2B5EF4-FFF2-40B4-BE49-F238E27FC236}">
                <a16:creationId xmlns:a16="http://schemas.microsoft.com/office/drawing/2014/main" id="{431A089B-418A-4366-B552-21B31CF38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4" name="Rectangle 7">
            <a:extLst>
              <a:ext uri="{FF2B5EF4-FFF2-40B4-BE49-F238E27FC236}">
                <a16:creationId xmlns:a16="http://schemas.microsoft.com/office/drawing/2014/main" id="{3B020452-85EE-42E7-A77D-D3ED708F0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5" name="Rectangle 8">
            <a:extLst>
              <a:ext uri="{FF2B5EF4-FFF2-40B4-BE49-F238E27FC236}">
                <a16:creationId xmlns:a16="http://schemas.microsoft.com/office/drawing/2014/main" id="{8F2FBE0D-EC35-4924-BDE6-D06FD37AD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6" name="Rectangle 9">
            <a:extLst>
              <a:ext uri="{FF2B5EF4-FFF2-40B4-BE49-F238E27FC236}">
                <a16:creationId xmlns:a16="http://schemas.microsoft.com/office/drawing/2014/main" id="{3E26F245-E966-4338-B006-C9E2B8ACA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7" name="Rectangle 10">
            <a:extLst>
              <a:ext uri="{FF2B5EF4-FFF2-40B4-BE49-F238E27FC236}">
                <a16:creationId xmlns:a16="http://schemas.microsoft.com/office/drawing/2014/main" id="{4EA29B5F-256B-4E38-B320-51E5C0D0C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8" name="Rectangle 11">
            <a:extLst>
              <a:ext uri="{FF2B5EF4-FFF2-40B4-BE49-F238E27FC236}">
                <a16:creationId xmlns:a16="http://schemas.microsoft.com/office/drawing/2014/main" id="{33044398-C9A7-4494-9294-79FFC18E4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9" name="Rectangle 12">
            <a:extLst>
              <a:ext uri="{FF2B5EF4-FFF2-40B4-BE49-F238E27FC236}">
                <a16:creationId xmlns:a16="http://schemas.microsoft.com/office/drawing/2014/main" id="{D3491933-28F3-4F1F-A97A-329AC06F15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0" name="Rectangle 13">
            <a:extLst>
              <a:ext uri="{FF2B5EF4-FFF2-40B4-BE49-F238E27FC236}">
                <a16:creationId xmlns:a16="http://schemas.microsoft.com/office/drawing/2014/main" id="{9F97A109-F02D-4F80-BD94-0F24E9354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1" name="Rectangle 14">
            <a:extLst>
              <a:ext uri="{FF2B5EF4-FFF2-40B4-BE49-F238E27FC236}">
                <a16:creationId xmlns:a16="http://schemas.microsoft.com/office/drawing/2014/main" id="{9DF70B83-0C2A-4C0B-B0A2-3BACE61B0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2" name="Rectangle 15">
            <a:extLst>
              <a:ext uri="{FF2B5EF4-FFF2-40B4-BE49-F238E27FC236}">
                <a16:creationId xmlns:a16="http://schemas.microsoft.com/office/drawing/2014/main" id="{98B84146-58E2-48F0-BABA-740AC65E9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3" name="Rectangle 16">
            <a:extLst>
              <a:ext uri="{FF2B5EF4-FFF2-40B4-BE49-F238E27FC236}">
                <a16:creationId xmlns:a16="http://schemas.microsoft.com/office/drawing/2014/main" id="{05797B96-FBFF-42B2-9483-B4993EF95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4" name="Rectangle 17">
            <a:extLst>
              <a:ext uri="{FF2B5EF4-FFF2-40B4-BE49-F238E27FC236}">
                <a16:creationId xmlns:a16="http://schemas.microsoft.com/office/drawing/2014/main" id="{E987D00C-882F-4EE5-8667-DA10A4E9E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5" name="Rectangle 18">
            <a:extLst>
              <a:ext uri="{FF2B5EF4-FFF2-40B4-BE49-F238E27FC236}">
                <a16:creationId xmlns:a16="http://schemas.microsoft.com/office/drawing/2014/main" id="{04E3DB17-34C5-4BCD-BD31-477B7458E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6" name="Rectangle 19">
            <a:extLst>
              <a:ext uri="{FF2B5EF4-FFF2-40B4-BE49-F238E27FC236}">
                <a16:creationId xmlns:a16="http://schemas.microsoft.com/office/drawing/2014/main" id="{459A1DEB-538D-4A4F-A942-E1969C377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7" name="Rectangle 20">
            <a:extLst>
              <a:ext uri="{FF2B5EF4-FFF2-40B4-BE49-F238E27FC236}">
                <a16:creationId xmlns:a16="http://schemas.microsoft.com/office/drawing/2014/main" id="{6F26CB64-8569-489F-B24B-147014154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8" name="Rectangle 21">
            <a:extLst>
              <a:ext uri="{FF2B5EF4-FFF2-40B4-BE49-F238E27FC236}">
                <a16:creationId xmlns:a16="http://schemas.microsoft.com/office/drawing/2014/main" id="{BCB04E9B-9EED-44FC-BDB8-D1A956DF0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9" name="Rectangle 22">
            <a:extLst>
              <a:ext uri="{FF2B5EF4-FFF2-40B4-BE49-F238E27FC236}">
                <a16:creationId xmlns:a16="http://schemas.microsoft.com/office/drawing/2014/main" id="{CB45DDC1-0FBD-4E14-B46D-655DE4995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0" name="Rectangle 23">
            <a:extLst>
              <a:ext uri="{FF2B5EF4-FFF2-40B4-BE49-F238E27FC236}">
                <a16:creationId xmlns:a16="http://schemas.microsoft.com/office/drawing/2014/main" id="{471B6A92-9448-49BE-B063-4BA310E42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1" name="Rectangle 24">
            <a:extLst>
              <a:ext uri="{FF2B5EF4-FFF2-40B4-BE49-F238E27FC236}">
                <a16:creationId xmlns:a16="http://schemas.microsoft.com/office/drawing/2014/main" id="{9895D613-B15F-4573-8939-268EFD1D61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2" name="Rectangle 25">
            <a:extLst>
              <a:ext uri="{FF2B5EF4-FFF2-40B4-BE49-F238E27FC236}">
                <a16:creationId xmlns:a16="http://schemas.microsoft.com/office/drawing/2014/main" id="{B0360580-E4E7-4B44-B93E-52854BC53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3" name="Rectangle 26">
            <a:extLst>
              <a:ext uri="{FF2B5EF4-FFF2-40B4-BE49-F238E27FC236}">
                <a16:creationId xmlns:a16="http://schemas.microsoft.com/office/drawing/2014/main" id="{666426DE-0D2B-4C81-8623-6089FC41B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4" name="Rectangle 27">
            <a:extLst>
              <a:ext uri="{FF2B5EF4-FFF2-40B4-BE49-F238E27FC236}">
                <a16:creationId xmlns:a16="http://schemas.microsoft.com/office/drawing/2014/main" id="{6DCAF7B5-9F73-4FD5-BAD5-1EC1F5677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5" name="Rectangle 28">
            <a:extLst>
              <a:ext uri="{FF2B5EF4-FFF2-40B4-BE49-F238E27FC236}">
                <a16:creationId xmlns:a16="http://schemas.microsoft.com/office/drawing/2014/main" id="{198651AB-6965-45DC-AB24-77548DE3F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6" name="Rectangle 29">
            <a:extLst>
              <a:ext uri="{FF2B5EF4-FFF2-40B4-BE49-F238E27FC236}">
                <a16:creationId xmlns:a16="http://schemas.microsoft.com/office/drawing/2014/main" id="{981B4BE0-D559-4834-8D70-70288BA85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7" name="Rectangle 30">
            <a:extLst>
              <a:ext uri="{FF2B5EF4-FFF2-40B4-BE49-F238E27FC236}">
                <a16:creationId xmlns:a16="http://schemas.microsoft.com/office/drawing/2014/main" id="{95D5E3AE-6718-4B54-8DE3-9BC5F7206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8" name="Rectangle 31">
            <a:extLst>
              <a:ext uri="{FF2B5EF4-FFF2-40B4-BE49-F238E27FC236}">
                <a16:creationId xmlns:a16="http://schemas.microsoft.com/office/drawing/2014/main" id="{ECEEDD0C-877F-498A-AC9F-B2EE447FA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9" name="Rectangle 32">
            <a:extLst>
              <a:ext uri="{FF2B5EF4-FFF2-40B4-BE49-F238E27FC236}">
                <a16:creationId xmlns:a16="http://schemas.microsoft.com/office/drawing/2014/main" id="{1E14B5B3-AFDB-437A-9593-955F13E6A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0" name="Rectangle 33">
            <a:extLst>
              <a:ext uri="{FF2B5EF4-FFF2-40B4-BE49-F238E27FC236}">
                <a16:creationId xmlns:a16="http://schemas.microsoft.com/office/drawing/2014/main" id="{04FB279A-42D1-4D13-AC82-4A56C2F79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1" name="Rectangle 34">
            <a:extLst>
              <a:ext uri="{FF2B5EF4-FFF2-40B4-BE49-F238E27FC236}">
                <a16:creationId xmlns:a16="http://schemas.microsoft.com/office/drawing/2014/main" id="{DB4028AB-00BE-4C70-970C-C782EE4E1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2" name="Rectangle 35">
            <a:extLst>
              <a:ext uri="{FF2B5EF4-FFF2-40B4-BE49-F238E27FC236}">
                <a16:creationId xmlns:a16="http://schemas.microsoft.com/office/drawing/2014/main" id="{88B52FB3-43E5-4163-995C-CA6A4E9D5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3" name="Rectangle 36">
            <a:extLst>
              <a:ext uri="{FF2B5EF4-FFF2-40B4-BE49-F238E27FC236}">
                <a16:creationId xmlns:a16="http://schemas.microsoft.com/office/drawing/2014/main" id="{08254AA9-D51A-4028-B5F4-F729E3E42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4" name="Rectangle 37">
            <a:extLst>
              <a:ext uri="{FF2B5EF4-FFF2-40B4-BE49-F238E27FC236}">
                <a16:creationId xmlns:a16="http://schemas.microsoft.com/office/drawing/2014/main" id="{14C0BBE0-B8E4-426A-B8F0-E3C3220AD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5" name="Rectangle 38">
            <a:extLst>
              <a:ext uri="{FF2B5EF4-FFF2-40B4-BE49-F238E27FC236}">
                <a16:creationId xmlns:a16="http://schemas.microsoft.com/office/drawing/2014/main" id="{B8EE4293-BCBC-46B9-8C47-5DA0D4B9F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6" name="Rectangle 39">
            <a:extLst>
              <a:ext uri="{FF2B5EF4-FFF2-40B4-BE49-F238E27FC236}">
                <a16:creationId xmlns:a16="http://schemas.microsoft.com/office/drawing/2014/main" id="{F0DA6C49-7604-4A85-A9EF-B9EF1525D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7" name="Rectangle 40">
            <a:extLst>
              <a:ext uri="{FF2B5EF4-FFF2-40B4-BE49-F238E27FC236}">
                <a16:creationId xmlns:a16="http://schemas.microsoft.com/office/drawing/2014/main" id="{85411FCD-CAF8-4B3F-A135-BEB73638A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8" name="Rectangle 41">
            <a:extLst>
              <a:ext uri="{FF2B5EF4-FFF2-40B4-BE49-F238E27FC236}">
                <a16:creationId xmlns:a16="http://schemas.microsoft.com/office/drawing/2014/main" id="{B15A4BFA-B96D-4D19-AB52-FA7351A44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9" name="Rectangle 42">
            <a:extLst>
              <a:ext uri="{FF2B5EF4-FFF2-40B4-BE49-F238E27FC236}">
                <a16:creationId xmlns:a16="http://schemas.microsoft.com/office/drawing/2014/main" id="{DF0BB5C8-6C15-4799-B16C-0E96C17B5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0" name="Rectangle 43">
            <a:extLst>
              <a:ext uri="{FF2B5EF4-FFF2-40B4-BE49-F238E27FC236}">
                <a16:creationId xmlns:a16="http://schemas.microsoft.com/office/drawing/2014/main" id="{B883D1BA-A587-455B-B058-2BC1C9C6D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1" name="Rectangle 44">
            <a:extLst>
              <a:ext uri="{FF2B5EF4-FFF2-40B4-BE49-F238E27FC236}">
                <a16:creationId xmlns:a16="http://schemas.microsoft.com/office/drawing/2014/main" id="{75789DF9-FDF3-427A-860E-C1B097703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2" name="Rectangle 45">
            <a:extLst>
              <a:ext uri="{FF2B5EF4-FFF2-40B4-BE49-F238E27FC236}">
                <a16:creationId xmlns:a16="http://schemas.microsoft.com/office/drawing/2014/main" id="{06EA68C8-F085-420B-B4A6-D6257465B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3" name="Rectangle 46">
            <a:extLst>
              <a:ext uri="{FF2B5EF4-FFF2-40B4-BE49-F238E27FC236}">
                <a16:creationId xmlns:a16="http://schemas.microsoft.com/office/drawing/2014/main" id="{4BEBA9E3-EE82-4392-86AA-8180CDD96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4" name="Rectangle 47">
            <a:extLst>
              <a:ext uri="{FF2B5EF4-FFF2-40B4-BE49-F238E27FC236}">
                <a16:creationId xmlns:a16="http://schemas.microsoft.com/office/drawing/2014/main" id="{CEA7E6EA-D152-452D-891A-FC97F8857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5" name="Rectangle 48">
            <a:extLst>
              <a:ext uri="{FF2B5EF4-FFF2-40B4-BE49-F238E27FC236}">
                <a16:creationId xmlns:a16="http://schemas.microsoft.com/office/drawing/2014/main" id="{05DEF0C3-EDAB-4BA6-AF77-11D466FD8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6" name="Rectangle 49">
            <a:extLst>
              <a:ext uri="{FF2B5EF4-FFF2-40B4-BE49-F238E27FC236}">
                <a16:creationId xmlns:a16="http://schemas.microsoft.com/office/drawing/2014/main" id="{816E827F-26FD-481F-A0CB-ADCE55847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7" name="Rectangle 50">
            <a:extLst>
              <a:ext uri="{FF2B5EF4-FFF2-40B4-BE49-F238E27FC236}">
                <a16:creationId xmlns:a16="http://schemas.microsoft.com/office/drawing/2014/main" id="{F1E09025-DB6D-4AA9-A69C-9ED4896F1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8" name="Rectangle 51">
            <a:extLst>
              <a:ext uri="{FF2B5EF4-FFF2-40B4-BE49-F238E27FC236}">
                <a16:creationId xmlns:a16="http://schemas.microsoft.com/office/drawing/2014/main" id="{DAD5CF9A-9146-4058-87AA-C381C8C55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9" name="Rectangle 52">
            <a:extLst>
              <a:ext uri="{FF2B5EF4-FFF2-40B4-BE49-F238E27FC236}">
                <a16:creationId xmlns:a16="http://schemas.microsoft.com/office/drawing/2014/main" id="{CF1816C7-4960-42C3-AADC-BD015EAA7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0" name="Rectangle 53">
            <a:extLst>
              <a:ext uri="{FF2B5EF4-FFF2-40B4-BE49-F238E27FC236}">
                <a16:creationId xmlns:a16="http://schemas.microsoft.com/office/drawing/2014/main" id="{01957B68-2CAC-401A-9874-B16125E04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1" name="Rectangle 54">
            <a:extLst>
              <a:ext uri="{FF2B5EF4-FFF2-40B4-BE49-F238E27FC236}">
                <a16:creationId xmlns:a16="http://schemas.microsoft.com/office/drawing/2014/main" id="{60AFD95D-983B-4FD4-B368-261F2E711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2" name="Rectangle 55">
            <a:extLst>
              <a:ext uri="{FF2B5EF4-FFF2-40B4-BE49-F238E27FC236}">
                <a16:creationId xmlns:a16="http://schemas.microsoft.com/office/drawing/2014/main" id="{518EB8CB-6ED5-4137-BCD9-D8365D925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3" name="Rectangle 56">
            <a:extLst>
              <a:ext uri="{FF2B5EF4-FFF2-40B4-BE49-F238E27FC236}">
                <a16:creationId xmlns:a16="http://schemas.microsoft.com/office/drawing/2014/main" id="{139EC6FC-365D-4124-926F-D01651125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4" name="Rectangle 57">
            <a:extLst>
              <a:ext uri="{FF2B5EF4-FFF2-40B4-BE49-F238E27FC236}">
                <a16:creationId xmlns:a16="http://schemas.microsoft.com/office/drawing/2014/main" id="{8775C302-28DA-4C80-A004-82BFE2523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5" name="Rectangle 58">
            <a:extLst>
              <a:ext uri="{FF2B5EF4-FFF2-40B4-BE49-F238E27FC236}">
                <a16:creationId xmlns:a16="http://schemas.microsoft.com/office/drawing/2014/main" id="{6278C8A0-00C9-4E13-8AA8-70F695879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6" name="Rectangle 59">
            <a:extLst>
              <a:ext uri="{FF2B5EF4-FFF2-40B4-BE49-F238E27FC236}">
                <a16:creationId xmlns:a16="http://schemas.microsoft.com/office/drawing/2014/main" id="{F76E78F8-BAF0-45A1-9BC8-C0EDBB372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7" name="Rectangle 60">
            <a:extLst>
              <a:ext uri="{FF2B5EF4-FFF2-40B4-BE49-F238E27FC236}">
                <a16:creationId xmlns:a16="http://schemas.microsoft.com/office/drawing/2014/main" id="{EF08AE6E-156B-4827-A48A-06C2566A1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8" name="Rectangle 61">
            <a:extLst>
              <a:ext uri="{FF2B5EF4-FFF2-40B4-BE49-F238E27FC236}">
                <a16:creationId xmlns:a16="http://schemas.microsoft.com/office/drawing/2014/main" id="{F672D0DF-588A-4325-AA10-C6BC5CC2D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9" name="Rectangle 62">
            <a:extLst>
              <a:ext uri="{FF2B5EF4-FFF2-40B4-BE49-F238E27FC236}">
                <a16:creationId xmlns:a16="http://schemas.microsoft.com/office/drawing/2014/main" id="{8358C4C2-65D6-4FAB-8BCB-AAE14259C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0" name="Rectangle 63">
            <a:extLst>
              <a:ext uri="{FF2B5EF4-FFF2-40B4-BE49-F238E27FC236}">
                <a16:creationId xmlns:a16="http://schemas.microsoft.com/office/drawing/2014/main" id="{3B30EB10-7833-4444-B88F-E4C34393C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1" name="Rectangle 64">
            <a:extLst>
              <a:ext uri="{FF2B5EF4-FFF2-40B4-BE49-F238E27FC236}">
                <a16:creationId xmlns:a16="http://schemas.microsoft.com/office/drawing/2014/main" id="{E1CDBA7F-C79C-4EA6-AFC1-04976214A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2" name="Rectangle 65">
            <a:extLst>
              <a:ext uri="{FF2B5EF4-FFF2-40B4-BE49-F238E27FC236}">
                <a16:creationId xmlns:a16="http://schemas.microsoft.com/office/drawing/2014/main" id="{FBC19C54-0634-4B47-BE49-FB27158A9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3" name="Rectangle 66">
            <a:extLst>
              <a:ext uri="{FF2B5EF4-FFF2-40B4-BE49-F238E27FC236}">
                <a16:creationId xmlns:a16="http://schemas.microsoft.com/office/drawing/2014/main" id="{1B5E888C-BF32-4783-A1FC-BF223C5A5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4" name="Rectangle 67">
            <a:extLst>
              <a:ext uri="{FF2B5EF4-FFF2-40B4-BE49-F238E27FC236}">
                <a16:creationId xmlns:a16="http://schemas.microsoft.com/office/drawing/2014/main" id="{4563F251-031B-4220-A04E-5A54915F8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5" name="Rectangle 68">
            <a:extLst>
              <a:ext uri="{FF2B5EF4-FFF2-40B4-BE49-F238E27FC236}">
                <a16:creationId xmlns:a16="http://schemas.microsoft.com/office/drawing/2014/main" id="{89436237-4E88-4FA0-B815-EFEEB0C17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6" name="Rectangle 69">
            <a:extLst>
              <a:ext uri="{FF2B5EF4-FFF2-40B4-BE49-F238E27FC236}">
                <a16:creationId xmlns:a16="http://schemas.microsoft.com/office/drawing/2014/main" id="{2ED27860-F4AC-4158-B45D-CB08214CE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7" name="Rectangle 70">
            <a:extLst>
              <a:ext uri="{FF2B5EF4-FFF2-40B4-BE49-F238E27FC236}">
                <a16:creationId xmlns:a16="http://schemas.microsoft.com/office/drawing/2014/main" id="{08037D10-BDDE-443A-A11B-1C5FBE0C5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8" name="Rectangle 71">
            <a:extLst>
              <a:ext uri="{FF2B5EF4-FFF2-40B4-BE49-F238E27FC236}">
                <a16:creationId xmlns:a16="http://schemas.microsoft.com/office/drawing/2014/main" id="{708F47F8-B398-4E67-9B1E-488360328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9" name="Rectangle 72">
            <a:extLst>
              <a:ext uri="{FF2B5EF4-FFF2-40B4-BE49-F238E27FC236}">
                <a16:creationId xmlns:a16="http://schemas.microsoft.com/office/drawing/2014/main" id="{8E2A219C-5E8F-486E-8D41-CE7371F6B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0" name="Rectangle 73">
            <a:extLst>
              <a:ext uri="{FF2B5EF4-FFF2-40B4-BE49-F238E27FC236}">
                <a16:creationId xmlns:a16="http://schemas.microsoft.com/office/drawing/2014/main" id="{C275C644-6098-4D6D-8061-C70DC880D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1" name="Rectangle 74">
            <a:extLst>
              <a:ext uri="{FF2B5EF4-FFF2-40B4-BE49-F238E27FC236}">
                <a16:creationId xmlns:a16="http://schemas.microsoft.com/office/drawing/2014/main" id="{EFFB060C-9DCE-41BF-915F-1B001EED3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2" name="Rectangle 75">
            <a:extLst>
              <a:ext uri="{FF2B5EF4-FFF2-40B4-BE49-F238E27FC236}">
                <a16:creationId xmlns:a16="http://schemas.microsoft.com/office/drawing/2014/main" id="{16F72138-8B34-49A9-8473-3407D116C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3" name="Rectangle 76">
            <a:extLst>
              <a:ext uri="{FF2B5EF4-FFF2-40B4-BE49-F238E27FC236}">
                <a16:creationId xmlns:a16="http://schemas.microsoft.com/office/drawing/2014/main" id="{C937A9BC-3E10-40BD-882E-8CD7CFF59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4" name="Rectangle 77">
            <a:extLst>
              <a:ext uri="{FF2B5EF4-FFF2-40B4-BE49-F238E27FC236}">
                <a16:creationId xmlns:a16="http://schemas.microsoft.com/office/drawing/2014/main" id="{72408B4F-623C-431D-ACA3-E67A6CA2B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5" name="Rectangle 78">
            <a:extLst>
              <a:ext uri="{FF2B5EF4-FFF2-40B4-BE49-F238E27FC236}">
                <a16:creationId xmlns:a16="http://schemas.microsoft.com/office/drawing/2014/main" id="{EAA652D2-F46E-422C-ABEA-5C5D1C03C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6" name="Rectangle 79">
            <a:extLst>
              <a:ext uri="{FF2B5EF4-FFF2-40B4-BE49-F238E27FC236}">
                <a16:creationId xmlns:a16="http://schemas.microsoft.com/office/drawing/2014/main" id="{A65A67F6-06AF-4A45-A3E3-4AD2C1CA3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7" name="Rectangle 80">
            <a:extLst>
              <a:ext uri="{FF2B5EF4-FFF2-40B4-BE49-F238E27FC236}">
                <a16:creationId xmlns:a16="http://schemas.microsoft.com/office/drawing/2014/main" id="{09F4AAF6-050C-473B-AEDA-4BAC78D4E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8" name="Rectangle 81">
            <a:extLst>
              <a:ext uri="{FF2B5EF4-FFF2-40B4-BE49-F238E27FC236}">
                <a16:creationId xmlns:a16="http://schemas.microsoft.com/office/drawing/2014/main" id="{680AD3EB-6561-4637-9D0C-7E221C4AD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9" name="Rectangle 82">
            <a:extLst>
              <a:ext uri="{FF2B5EF4-FFF2-40B4-BE49-F238E27FC236}">
                <a16:creationId xmlns:a16="http://schemas.microsoft.com/office/drawing/2014/main" id="{F7AB99AD-C1AB-456D-A65E-45557E2C9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0" name="Rectangle 83">
            <a:extLst>
              <a:ext uri="{FF2B5EF4-FFF2-40B4-BE49-F238E27FC236}">
                <a16:creationId xmlns:a16="http://schemas.microsoft.com/office/drawing/2014/main" id="{9AC5B623-662A-4A45-B5B4-14A65ABB5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1" name="Rectangle 84">
            <a:extLst>
              <a:ext uri="{FF2B5EF4-FFF2-40B4-BE49-F238E27FC236}">
                <a16:creationId xmlns:a16="http://schemas.microsoft.com/office/drawing/2014/main" id="{C325AC47-2378-491B-BD19-033CE70FF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2" name="Rectangle 85">
            <a:extLst>
              <a:ext uri="{FF2B5EF4-FFF2-40B4-BE49-F238E27FC236}">
                <a16:creationId xmlns:a16="http://schemas.microsoft.com/office/drawing/2014/main" id="{9C0CF39D-D59F-474A-8719-4A5A6176CF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3" name="Rectangle 86">
            <a:extLst>
              <a:ext uri="{FF2B5EF4-FFF2-40B4-BE49-F238E27FC236}">
                <a16:creationId xmlns:a16="http://schemas.microsoft.com/office/drawing/2014/main" id="{8A5F022D-6FA3-4BB6-8684-1532764E7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4" name="Rectangle 87">
            <a:extLst>
              <a:ext uri="{FF2B5EF4-FFF2-40B4-BE49-F238E27FC236}">
                <a16:creationId xmlns:a16="http://schemas.microsoft.com/office/drawing/2014/main" id="{0BD01BFE-7E40-4AF7-B051-835899E3F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5" name="Rectangle 88">
            <a:extLst>
              <a:ext uri="{FF2B5EF4-FFF2-40B4-BE49-F238E27FC236}">
                <a16:creationId xmlns:a16="http://schemas.microsoft.com/office/drawing/2014/main" id="{48093B81-616F-4740-BEB2-C82550B50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6" name="Rectangle 89">
            <a:extLst>
              <a:ext uri="{FF2B5EF4-FFF2-40B4-BE49-F238E27FC236}">
                <a16:creationId xmlns:a16="http://schemas.microsoft.com/office/drawing/2014/main" id="{1E3B98CC-0E79-450C-B2EC-78FFD0E0D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7" name="Rectangle 90">
            <a:extLst>
              <a:ext uri="{FF2B5EF4-FFF2-40B4-BE49-F238E27FC236}">
                <a16:creationId xmlns:a16="http://schemas.microsoft.com/office/drawing/2014/main" id="{A0A928FC-BB8F-45A5-9279-08A97155C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8" name="Rectangle 91">
            <a:extLst>
              <a:ext uri="{FF2B5EF4-FFF2-40B4-BE49-F238E27FC236}">
                <a16:creationId xmlns:a16="http://schemas.microsoft.com/office/drawing/2014/main" id="{BAFF0D66-98A2-4E6F-9F43-967F6FE92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9" name="Rectangle 92">
            <a:extLst>
              <a:ext uri="{FF2B5EF4-FFF2-40B4-BE49-F238E27FC236}">
                <a16:creationId xmlns:a16="http://schemas.microsoft.com/office/drawing/2014/main" id="{6446EDBB-1E00-4380-86B2-35CF5AF00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0" name="Rectangle 93">
            <a:extLst>
              <a:ext uri="{FF2B5EF4-FFF2-40B4-BE49-F238E27FC236}">
                <a16:creationId xmlns:a16="http://schemas.microsoft.com/office/drawing/2014/main" id="{3027EE15-4C5D-46E6-8D54-39DE298B8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1" name="Rectangle 94">
            <a:extLst>
              <a:ext uri="{FF2B5EF4-FFF2-40B4-BE49-F238E27FC236}">
                <a16:creationId xmlns:a16="http://schemas.microsoft.com/office/drawing/2014/main" id="{148795E8-A4DE-4286-A28B-A4865DB1E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2" name="Rectangle 95">
            <a:extLst>
              <a:ext uri="{FF2B5EF4-FFF2-40B4-BE49-F238E27FC236}">
                <a16:creationId xmlns:a16="http://schemas.microsoft.com/office/drawing/2014/main" id="{92DC071A-C697-402D-97B4-44826463B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3" name="Rectangle 96">
            <a:extLst>
              <a:ext uri="{FF2B5EF4-FFF2-40B4-BE49-F238E27FC236}">
                <a16:creationId xmlns:a16="http://schemas.microsoft.com/office/drawing/2014/main" id="{0931EAE5-304A-4330-9E07-1878FF16F5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4" name="Rectangle 97">
            <a:extLst>
              <a:ext uri="{FF2B5EF4-FFF2-40B4-BE49-F238E27FC236}">
                <a16:creationId xmlns:a16="http://schemas.microsoft.com/office/drawing/2014/main" id="{CEE3CC1A-8E84-4144-AE88-333F8F9D79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5" name="Rectangle 98">
            <a:extLst>
              <a:ext uri="{FF2B5EF4-FFF2-40B4-BE49-F238E27FC236}">
                <a16:creationId xmlns:a16="http://schemas.microsoft.com/office/drawing/2014/main" id="{E5D00C9F-5472-46CF-BA0A-F0A4C96E7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6" name="Rectangle 99">
            <a:extLst>
              <a:ext uri="{FF2B5EF4-FFF2-40B4-BE49-F238E27FC236}">
                <a16:creationId xmlns:a16="http://schemas.microsoft.com/office/drawing/2014/main" id="{C51F3DBC-7313-495A-90CA-040FEC579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7" name="Rectangle 100">
            <a:extLst>
              <a:ext uri="{FF2B5EF4-FFF2-40B4-BE49-F238E27FC236}">
                <a16:creationId xmlns:a16="http://schemas.microsoft.com/office/drawing/2014/main" id="{4D5946A9-260B-490A-8F56-F316AF2B1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8" name="Text Box 101">
            <a:extLst>
              <a:ext uri="{FF2B5EF4-FFF2-40B4-BE49-F238E27FC236}">
                <a16:creationId xmlns:a16="http://schemas.microsoft.com/office/drawing/2014/main" id="{FE47F6CC-065C-4285-A8EF-421A2673C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00600"/>
            <a:ext cx="1100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</p:txBody>
      </p:sp>
      <p:sp>
        <p:nvSpPr>
          <p:cNvPr id="24679" name="Line 102">
            <a:extLst>
              <a:ext uri="{FF2B5EF4-FFF2-40B4-BE49-F238E27FC236}">
                <a16:creationId xmlns:a16="http://schemas.microsoft.com/office/drawing/2014/main" id="{6CFE024B-A43A-4A9B-898A-46B79D4730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7800" y="3733800"/>
            <a:ext cx="457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0" name="Line 103">
            <a:extLst>
              <a:ext uri="{FF2B5EF4-FFF2-40B4-BE49-F238E27FC236}">
                <a16:creationId xmlns:a16="http://schemas.microsoft.com/office/drawing/2014/main" id="{46D91EE6-E6CF-4A2E-850E-58153C9938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3733800"/>
            <a:ext cx="457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1" name="Line 104">
            <a:extLst>
              <a:ext uri="{FF2B5EF4-FFF2-40B4-BE49-F238E27FC236}">
                <a16:creationId xmlns:a16="http://schemas.microsoft.com/office/drawing/2014/main" id="{58500EA2-466E-44E4-B0C8-52F555ADEA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733800"/>
            <a:ext cx="533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2" name="Line 105">
            <a:extLst>
              <a:ext uri="{FF2B5EF4-FFF2-40B4-BE49-F238E27FC236}">
                <a16:creationId xmlns:a16="http://schemas.microsoft.com/office/drawing/2014/main" id="{C215E1F0-E005-41B6-8E14-FBBFE7DB91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3810000"/>
            <a:ext cx="533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3" name="Line 106">
            <a:extLst>
              <a:ext uri="{FF2B5EF4-FFF2-40B4-BE49-F238E27FC236}">
                <a16:creationId xmlns:a16="http://schemas.microsoft.com/office/drawing/2014/main" id="{BC09F575-32BE-4BB6-B266-47B8A728A3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3810000"/>
            <a:ext cx="304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4" name="Line 107">
            <a:extLst>
              <a:ext uri="{FF2B5EF4-FFF2-40B4-BE49-F238E27FC236}">
                <a16:creationId xmlns:a16="http://schemas.microsoft.com/office/drawing/2014/main" id="{8B4D4198-A194-43E2-B955-644697CCB8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38100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5" name="Line 108">
            <a:extLst>
              <a:ext uri="{FF2B5EF4-FFF2-40B4-BE49-F238E27FC236}">
                <a16:creationId xmlns:a16="http://schemas.microsoft.com/office/drawing/2014/main" id="{F4AF4D64-B782-437F-A862-23F98D3F1F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810000"/>
            <a:ext cx="152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6" name="Text Box 109">
            <a:extLst>
              <a:ext uri="{FF2B5EF4-FFF2-40B4-BE49-F238E27FC236}">
                <a16:creationId xmlns:a16="http://schemas.microsoft.com/office/drawing/2014/main" id="{18D5A5FD-B865-487F-A21C-1C2C83E2F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5" y="3776663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Arial" panose="020B0604020202020204" pitchFamily="34" charset="0"/>
              </a:rPr>
              <a:t>…</a:t>
            </a:r>
          </a:p>
        </p:txBody>
      </p:sp>
      <p:sp>
        <p:nvSpPr>
          <p:cNvPr id="24687" name="Line 110">
            <a:extLst>
              <a:ext uri="{FF2B5EF4-FFF2-40B4-BE49-F238E27FC236}">
                <a16:creationId xmlns:a16="http://schemas.microsoft.com/office/drawing/2014/main" id="{37FAD523-5936-4404-9565-5A6206A28A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5181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8" name="Text Box 112">
            <a:extLst>
              <a:ext uri="{FF2B5EF4-FFF2-40B4-BE49-F238E27FC236}">
                <a16:creationId xmlns:a16="http://schemas.microsoft.com/office/drawing/2014/main" id="{F17FB0A2-1815-4172-BEF2-1C7D9784C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715000"/>
            <a:ext cx="154382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Base address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C10CE4A-733E-4951-8483-B12F879269AA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880CB4B3-0EA8-4C56-848B-0661320BF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B5EFF-516B-4EB8-BC02-7AA91E85BF7A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51EFB126-D248-427D-867D-8AEB6E71F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256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Organization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C3BD772E-CCE0-44B7-8932-FC4704BE60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5015750B-CBEA-4A01-A723-CCF9B821A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542" y="1852613"/>
            <a:ext cx="7268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points to area in memory that saves global variables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18" name="Rectangle 5">
            <a:extLst>
              <a:ext uri="{FF2B5EF4-FFF2-40B4-BE49-F238E27FC236}">
                <a16:creationId xmlns:a16="http://schemas.microsoft.com/office/drawing/2014/main" id="{723B55D1-49B7-478F-AF70-F604FD5582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276600"/>
            <a:ext cx="2590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Stack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Dynamic data (heap)</a:t>
            </a:r>
          </a:p>
        </p:txBody>
      </p:sp>
      <p:sp>
        <p:nvSpPr>
          <p:cNvPr id="38919" name="Rectangle 6">
            <a:extLst>
              <a:ext uri="{FF2B5EF4-FFF2-40B4-BE49-F238E27FC236}">
                <a16:creationId xmlns:a16="http://schemas.microsoft.com/office/drawing/2014/main" id="{A18B566F-5851-42E4-8583-A69AAD64A8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495800"/>
            <a:ext cx="2590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Static data (globals)</a:t>
            </a:r>
          </a:p>
        </p:txBody>
      </p:sp>
      <p:sp>
        <p:nvSpPr>
          <p:cNvPr id="38920" name="Rectangle 7">
            <a:extLst>
              <a:ext uri="{FF2B5EF4-FFF2-40B4-BE49-F238E27FC236}">
                <a16:creationId xmlns:a16="http://schemas.microsoft.com/office/drawing/2014/main" id="{1B68EF6C-1253-4973-8A0D-E32243158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029200"/>
            <a:ext cx="25908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Text (instructions)</a:t>
            </a:r>
          </a:p>
        </p:txBody>
      </p:sp>
      <p:sp>
        <p:nvSpPr>
          <p:cNvPr id="38921" name="Line 8">
            <a:extLst>
              <a:ext uri="{FF2B5EF4-FFF2-40B4-BE49-F238E27FC236}">
                <a16:creationId xmlns:a16="http://schemas.microsoft.com/office/drawing/2014/main" id="{BE3A6E3C-0FF8-4D3E-AE53-10E378F69E4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581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2" name="Line 9">
            <a:extLst>
              <a:ext uri="{FF2B5EF4-FFF2-40B4-BE49-F238E27FC236}">
                <a16:creationId xmlns:a16="http://schemas.microsoft.com/office/drawing/2014/main" id="{BDB1A9D1-470F-41B1-9101-1D43B91A1E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0" y="3962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Line 8">
            <a:extLst>
              <a:ext uri="{FF2B5EF4-FFF2-40B4-BE49-F238E27FC236}">
                <a16:creationId xmlns:a16="http://schemas.microsoft.com/office/drawing/2014/main" id="{93E48449-EAA2-491D-8A5D-CFF61008A1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0292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F8E16F56-2943-4B76-86A5-C88C76519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7511" y="4762500"/>
            <a:ext cx="7152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139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B96F790-A7CD-4F7D-B353-37F70E1CAEC2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CB2B5E69-A7A3-4748-B956-269684D03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8EE5BB-0A84-4BB3-81B9-1E4A7AD5B864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86E24DB2-4E3A-44A1-94A4-B7DB3248C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8149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Instruction Format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C710373B-53BB-443D-AE2F-AB7ADCD1D1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0C07256D-9305-466B-8408-5217E1C08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808958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format of a load instruction: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destination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source 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$t0,   8($t3)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constant that is added to the register in parentheses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22E926EA-E06D-4C5A-B5E6-6522A14A72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19300" y="2590801"/>
            <a:ext cx="76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6">
            <a:extLst>
              <a:ext uri="{FF2B5EF4-FFF2-40B4-BE49-F238E27FC236}">
                <a16:creationId xmlns:a16="http://schemas.microsoft.com/office/drawing/2014/main" id="{577AF308-8DB5-4721-A913-12A8AF75F9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2895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7">
            <a:extLst>
              <a:ext uri="{FF2B5EF4-FFF2-40B4-BE49-F238E27FC236}">
                <a16:creationId xmlns:a16="http://schemas.microsoft.com/office/drawing/2014/main" id="{735A4C5C-7628-494A-B3E7-0193049D7C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90700" y="3657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8">
            <a:extLst>
              <a:ext uri="{FF2B5EF4-FFF2-40B4-BE49-F238E27FC236}">
                <a16:creationId xmlns:a16="http://schemas.microsoft.com/office/drawing/2014/main" id="{ACFC1C2F-C365-4C18-AA32-11CD14E445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73045" y="3657600"/>
            <a:ext cx="1098755" cy="4447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9">
            <a:extLst>
              <a:ext uri="{FF2B5EF4-FFF2-40B4-BE49-F238E27FC236}">
                <a16:creationId xmlns:a16="http://schemas.microsoft.com/office/drawing/2014/main" id="{19C3A360-D840-40B1-A152-04E76F02EC9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14600" y="36576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402BEE8-3F6D-4840-A479-90DE02D420C7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CB2B5E69-A7A3-4748-B956-269684D03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8EE5BB-0A84-4BB3-81B9-1E4A7AD5B864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86E24DB2-4E3A-44A1-94A4-B7DB3248C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8149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Instruction Format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C710373B-53BB-443D-AE2F-AB7ADCD1D1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0C07256D-9305-466B-8408-5217E1C08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808958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format of a store instruction: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source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destination 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$t0,   8($t3)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constant that is added to the register in parentheses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22E926EA-E06D-4C5A-B5E6-6522A14A72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19300" y="2590801"/>
            <a:ext cx="76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6">
            <a:extLst>
              <a:ext uri="{FF2B5EF4-FFF2-40B4-BE49-F238E27FC236}">
                <a16:creationId xmlns:a16="http://schemas.microsoft.com/office/drawing/2014/main" id="{577AF308-8DB5-4721-A913-12A8AF75F9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2895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7">
            <a:extLst>
              <a:ext uri="{FF2B5EF4-FFF2-40B4-BE49-F238E27FC236}">
                <a16:creationId xmlns:a16="http://schemas.microsoft.com/office/drawing/2014/main" id="{735A4C5C-7628-494A-B3E7-0193049D7C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90700" y="3657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8">
            <a:extLst>
              <a:ext uri="{FF2B5EF4-FFF2-40B4-BE49-F238E27FC236}">
                <a16:creationId xmlns:a16="http://schemas.microsoft.com/office/drawing/2014/main" id="{ACFC1C2F-C365-4C18-AA32-11CD14E445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73045" y="3657600"/>
            <a:ext cx="1098755" cy="4447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9">
            <a:extLst>
              <a:ext uri="{FF2B5EF4-FFF2-40B4-BE49-F238E27FC236}">
                <a16:creationId xmlns:a16="http://schemas.microsoft.com/office/drawing/2014/main" id="{19C3A360-D840-40B1-A152-04E76F02EC9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14600" y="36576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0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3BF145B8-AD01-4380-B98D-0DCE43DEC051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3209435-FBFB-46BC-8A7C-E2B7575F3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2E80A1-2434-470C-A034-6EB8820626DB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DB2DA947-E71B-40C8-82E3-7965D374C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52451001-006B-4110-A199-50444261BA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8325381A-33DE-4436-BB35-C6034CDAE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681526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 a, b, c, d[10];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$zero, 1000   # assume that data is stored 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# base address 1000; placed in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# $zero is a register that always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# equals 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$s1, 0($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  # brings value of a into register $s1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$s2, 4($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  # brings value of b into register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$s3, 8($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  # brings value of c into register $s3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$s4, 12($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# brings value of d[0] into register $s4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$s5, 16($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# brings value of d[1] into register $s5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554404C-3597-4DD5-AA16-1687777512A8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8CE501E-FEAC-4802-83F9-33749F1A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B06055-CE4B-4252-8384-B3983EF933D8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D6ABD684-ED8C-48B7-A13F-F0BCB35B0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3535B286-578F-45DF-A8B7-71DF2AC470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D187E1E3-B466-4337-8050-2CBA0CB36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334322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 code:     d[3]  = d[2] + a;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CABD2EA-BA7A-4157-89EB-114102A3CF4B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D210A2C-2FA9-4A1C-84DB-B458D2E91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44D3A0-133A-4C7C-9994-113357EE8A71}" type="slidenum">
              <a:rPr lang="en-US" altLang="en-US"/>
              <a:pPr>
                <a:defRPr/>
              </a:pPr>
              <a:t>19</a:t>
            </a:fld>
            <a:endParaRPr lang="en-US" altLang="en-US" dirty="0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A67A3CA9-0B22-4C85-9114-05B8CBDC8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217C8626-74B2-48A2-962B-8CCD601C25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B4FF2278-FD5A-4042-9F79-A7106DDFD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2156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 code:     d[3]  = d[2] + a;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Assembly (same assumptions as previous example):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$s0, 0($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#  a is brought into $s0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$s1, 20($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#  d[2] is brought into $s1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add   $s2, $s0, $s1  #  the sum is in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$s2, 24($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#  $s2 is stored into d[3]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Assembly version of the code continues to expand!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A293058-BC93-49F3-B6F8-AB2C2D311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F289E-CD84-464D-80E8-120B59AF685B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8642FFD3-41EF-4553-812D-F98CDF8B0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115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Principles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803D06A3-455F-4728-9AA5-03AD0901F8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59069F52-235E-422D-8854-7EB5E1002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25" y="1447800"/>
            <a:ext cx="7360669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Amdahl’s Law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Energy: performance improvements typically also result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in energy improvements – less leakage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90-10 rule: 10% of the program accounts for 90%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execution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Principle of locality: the same data/code will be used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again (temporal locality), nearby data/code will be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touched next (spatial locality)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4D0ADB9-A6E6-42BA-92C7-A3573BABF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3C661-BBD1-4FEE-A10C-91C45C776992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965210B7-4F97-4625-A401-8F28394F5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1871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Recap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A48ADF98-86E9-47EF-8727-DB8629AE64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8EAE8C5A-9590-4A5E-BEC0-52C8A003D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90173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Knowledge of hardware improves software quality: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compilers, OS, threaded programs, memory management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Important trends: growing transistors, move to multi-core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accelerators, slowing rate of performance improvement,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power/thermal constraints, long memory/disk latencies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Reasoning about performance: clock speeds, CPI,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benchmark suites, performance and power equations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Next: assembly instructions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8BD6FA7-10F3-45AE-851F-48313E357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9BA294-5FE4-4DBC-9F1B-E73F82652C72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8E95EE98-25E0-4C8E-A702-4951A3A27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176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Instruction Set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F40A72F2-2BF6-442B-A786-7F8A9496DD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795AC8A2-45C3-4D95-9F5C-82E6950E2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606634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Understanding the language of the hardware is key to understanding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the hardware/software interface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 program (in say, C) is compiled into an executable that is composed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of machine instructions – this executable must also run on future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machines – for example, each Intel processor reads in the same x86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instructions, but each processor handles instructions differently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Java programs are converted into portable bytecode that is converted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into machine instructions during execution (just-in-time compilation)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What are important design principles when defining the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set architecture (ISA)?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73A6D71-83CF-4F3A-9409-6B7F1D1F2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D7E5D9-CDBB-4178-A0A0-FF0E30B1AF4C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AF725270-16ED-4CB5-981D-19A462884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164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Basic MIPS Instruction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E2CD009E-F3C5-441B-8A64-E8202846C0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88243162-6456-4E15-B76C-26D32A667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105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  code:                                  a = b + c 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Assembly code: (human-friendly machine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add   a, b, c      #  a is the sum of b and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Machine code: (hardware-friendly machine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00000010001100100100000000100000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Translate the following C code into assembly code: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a = b + c + d + e;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021C989-8D97-4928-95B7-334789A439DF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D4AB72-0698-476B-90AF-6F26A76F3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16910A-88B0-41E6-A30B-BDBCF9A05D02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DC26E704-5559-4724-8D72-255036128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176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Instruction Set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3247C51D-CAD9-4573-9A3A-192D0E6D1A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330CB683-6564-442C-BB7A-47DFADCA6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699783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Important design principles when defining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 set architecture (ISA):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keep the hardware simple – the chip must only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implement basic primitives and run fast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keep the instructions regular – simplifies the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decoding/scheduling of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 will later discuss RISC vs CISC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F860381-06A7-4320-936E-A9418E9CCA96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65636FD-597D-4FAF-A4C9-97DEB7DEF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1A7690-0274-4951-8A17-CC5E09D9D0F5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DD6F5ECE-6F7F-42FE-AA0B-134EA6F50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0715210E-5D23-4FCF-ACFD-C9FAB99882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710EB550-C398-499D-8F92-E332DEF9E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6484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C code    a = b + c + d + e;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translates into the following assembly code: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add  a, b, c                    add  a, b,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add  a, a, d         or       add  f, d,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add  a, a, e                    add  a, a, 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Instructions are simple: fixed number of operands (unlike 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single line of C code is converted into multiple lines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assembly code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Some sequences are better than others… the second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sequence needs one more (temporary) variable  f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CF90F96-52BA-4C00-BB46-11632D361D9B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42FB3A7-CE96-4FB0-8BF9-02BDA4641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540808-16C4-4A8F-9B71-5C1D179823D5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CE62D1E0-72F2-433D-8006-934DCE991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893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Subtract Example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34B78D68-606B-4340-AB49-42127CA40F3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DF16AEBC-CA73-4D38-A531-A7C5BC45C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91227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C code    f = (g + h) – (i + 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translates into the following assembly code: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add  t0, g, h                add  f, g, h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add  t1,  i, j         or     sub   f, f, 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sub  f,   t0, t1              sub   f, f, j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Each version may produce a different result because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floating-point operations are not necessarily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associative and commutative… more on this later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358373D-DF4D-4DA6-8B17-82D478B067B4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04950EC-B591-4F83-9D54-49D2FF7CB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1280B3-5C01-43AE-9826-20F62BEE979C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550A5BA4-9DC7-466B-91B6-34B0EF76B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017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Operands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0BC2AC38-A735-4B29-8055-BAE6E27250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03E38448-0CDC-4C7B-A7C9-423DB402A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28719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C, each “variable” is a location in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hardware, each memory access is expensive – if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variable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accessed repeatedly, it helps to bring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variable into an on-chip scratchpad and operate on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scratchpad (registers)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simplify the instructions, we require that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instruction (add, sub) only operate on registers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Note: the number of operands (variables) in a C program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very large; the number of operands in assembly is fixed…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there can be only so many scratchpad registers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46113</TotalTime>
  <Words>1410</Words>
  <Application>Microsoft Office PowerPoint</Application>
  <PresentationFormat>On-screen Show (4:3)</PresentationFormat>
  <Paragraphs>260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260</cp:revision>
  <dcterms:created xsi:type="dcterms:W3CDTF">2002-09-20T18:19:18Z</dcterms:created>
  <dcterms:modified xsi:type="dcterms:W3CDTF">2024-01-18T05:07:35Z</dcterms:modified>
</cp:coreProperties>
</file>