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62" r:id="rId3"/>
    <p:sldId id="543" r:id="rId4"/>
    <p:sldId id="560" r:id="rId5"/>
    <p:sldId id="554" r:id="rId6"/>
    <p:sldId id="555" r:id="rId7"/>
    <p:sldId id="556" r:id="rId8"/>
    <p:sldId id="559" r:id="rId9"/>
    <p:sldId id="557" r:id="rId10"/>
    <p:sldId id="544" r:id="rId11"/>
    <p:sldId id="545" r:id="rId12"/>
    <p:sldId id="546" r:id="rId13"/>
    <p:sldId id="547" r:id="rId14"/>
    <p:sldId id="548" r:id="rId15"/>
    <p:sldId id="551" r:id="rId16"/>
    <p:sldId id="513" r:id="rId17"/>
    <p:sldId id="51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394771-F7F6-4873-B7B2-EA21EC7F69EE}" v="1" dt="2024-01-15T22:20:56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3" autoAdjust="0"/>
    <p:restoredTop sz="94404" autoAdjust="0"/>
  </p:normalViewPr>
  <p:slideViewPr>
    <p:cSldViewPr>
      <p:cViewPr varScale="1">
        <p:scale>
          <a:sx n="74" d="100"/>
          <a:sy n="74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AF394771-F7F6-4873-B7B2-EA21EC7F69EE}"/>
    <pc:docChg chg="addSld delSld modSld">
      <pc:chgData name="Rajeev Balasubramonian" userId="d1fdae7ed13c9a74" providerId="LiveId" clId="{AF394771-F7F6-4873-B7B2-EA21EC7F69EE}" dt="2024-01-15T22:30:33.442" v="15" actId="2696"/>
      <pc:docMkLst>
        <pc:docMk/>
      </pc:docMkLst>
      <pc:sldChg chg="modSp mod">
        <pc:chgData name="Rajeev Balasubramonian" userId="d1fdae7ed13c9a74" providerId="LiveId" clId="{AF394771-F7F6-4873-B7B2-EA21EC7F69EE}" dt="2024-01-15T22:22:16.601" v="13" actId="20577"/>
        <pc:sldMkLst>
          <pc:docMk/>
          <pc:sldMk cId="0" sldId="363"/>
        </pc:sldMkLst>
        <pc:spChg chg="mod">
          <ac:chgData name="Rajeev Balasubramonian" userId="d1fdae7ed13c9a74" providerId="LiveId" clId="{AF394771-F7F6-4873-B7B2-EA21EC7F69EE}" dt="2024-01-15T22:22:16.601" v="13" actId="20577"/>
          <ac:spMkLst>
            <pc:docMk/>
            <pc:sldMk cId="0" sldId="363"/>
            <ac:spMk id="4101" creationId="{9EF36DC9-3789-4440-8A6D-CC72238E132A}"/>
          </ac:spMkLst>
        </pc:spChg>
      </pc:sldChg>
      <pc:sldChg chg="del">
        <pc:chgData name="Rajeev Balasubramonian" userId="d1fdae7ed13c9a74" providerId="LiveId" clId="{AF394771-F7F6-4873-B7B2-EA21EC7F69EE}" dt="2024-01-15T22:30:33.442" v="15" actId="2696"/>
        <pc:sldMkLst>
          <pc:docMk/>
          <pc:sldMk cId="0" sldId="515"/>
        </pc:sldMkLst>
      </pc:sldChg>
      <pc:sldChg chg="del">
        <pc:chgData name="Rajeev Balasubramonian" userId="d1fdae7ed13c9a74" providerId="LiveId" clId="{AF394771-F7F6-4873-B7B2-EA21EC7F69EE}" dt="2024-01-15T22:30:04.962" v="14" actId="2696"/>
        <pc:sldMkLst>
          <pc:docMk/>
          <pc:sldMk cId="0" sldId="532"/>
        </pc:sldMkLst>
      </pc:sldChg>
      <pc:sldChg chg="del">
        <pc:chgData name="Rajeev Balasubramonian" userId="d1fdae7ed13c9a74" providerId="LiveId" clId="{AF394771-F7F6-4873-B7B2-EA21EC7F69EE}" dt="2024-01-15T22:21:49.581" v="1" actId="2696"/>
        <pc:sldMkLst>
          <pc:docMk/>
          <pc:sldMk cId="0" sldId="561"/>
        </pc:sldMkLst>
      </pc:sldChg>
      <pc:sldChg chg="add">
        <pc:chgData name="Rajeev Balasubramonian" userId="d1fdae7ed13c9a74" providerId="LiveId" clId="{AF394771-F7F6-4873-B7B2-EA21EC7F69EE}" dt="2024-01-15T22:20:56.927" v="0"/>
        <pc:sldMkLst>
          <pc:docMk/>
          <pc:sldMk cId="0" sldId="5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348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7589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HW1 is due on Thursday (+ 1.5 days)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 office hours (CADE Lab, TA queue)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1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439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key is coming up with a collection of relevant programs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87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8" y="1371600"/>
            <a:ext cx="854214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2006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 rating specifies how much faster a system is, compared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baseline machine – a system with SPEC rating 600 is 1.5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this rating incorporates the behavior of all 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– this may not necessarily predict performance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4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258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each program is multiplied and the N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are weighted to balance priorities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6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64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reduction is 40% (max speedup of 1.66)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84" y="1641523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seconds?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6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147"/>
            <a:ext cx="78834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implementation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78" y="1583353"/>
            <a:ext cx="80833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1.5 GHz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16011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Dynamic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CPU-bound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cycle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47824</TotalTime>
  <Words>1361</Words>
  <Application>Microsoft Office PowerPoint</Application>
  <PresentationFormat>On-screen Show (4:3)</PresentationFormat>
  <Paragraphs>229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259</cp:revision>
  <dcterms:created xsi:type="dcterms:W3CDTF">2002-09-20T18:19:18Z</dcterms:created>
  <dcterms:modified xsi:type="dcterms:W3CDTF">2024-01-15T22:30:43Z</dcterms:modified>
</cp:coreProperties>
</file>