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424" r:id="rId3"/>
    <p:sldId id="437" r:id="rId4"/>
    <p:sldId id="380" r:id="rId5"/>
    <p:sldId id="383" r:id="rId6"/>
    <p:sldId id="382" r:id="rId7"/>
    <p:sldId id="384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0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18: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847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69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cache, add more register ports)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73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94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subsequent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consumes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37613</TotalTime>
  <Words>1157</Words>
  <Application>Microsoft Office PowerPoint</Application>
  <PresentationFormat>On-screen Show (4:3)</PresentationFormat>
  <Paragraphs>423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206</cp:revision>
  <dcterms:created xsi:type="dcterms:W3CDTF">2002-09-20T18:19:18Z</dcterms:created>
  <dcterms:modified xsi:type="dcterms:W3CDTF">2024-03-19T12:54:10Z</dcterms:modified>
</cp:coreProperties>
</file>