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3" r:id="rId2"/>
    <p:sldId id="583" r:id="rId3"/>
    <p:sldId id="606" r:id="rId4"/>
    <p:sldId id="607" r:id="rId5"/>
    <p:sldId id="608" r:id="rId6"/>
    <p:sldId id="609" r:id="rId7"/>
    <p:sldId id="610" r:id="rId8"/>
    <p:sldId id="584" r:id="rId9"/>
    <p:sldId id="611" r:id="rId10"/>
    <p:sldId id="612" r:id="rId11"/>
    <p:sldId id="601" r:id="rId1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987E2A-2CD9-4033-A4D3-609DFC2B4FC8}" v="2" dt="2024-01-25T06:34:06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99" autoAdjust="0"/>
    <p:restoredTop sz="9440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EC987E2A-2CD9-4033-A4D3-609DFC2B4FC8}"/>
    <pc:docChg chg="addSld delSld modSld">
      <pc:chgData name="Rajeev Balasubramonian" userId="d1fdae7ed13c9a74" providerId="LiveId" clId="{EC987E2A-2CD9-4033-A4D3-609DFC2B4FC8}" dt="2024-01-25T06:34:19.218" v="4" actId="2696"/>
      <pc:docMkLst>
        <pc:docMk/>
      </pc:docMkLst>
      <pc:sldChg chg="add">
        <pc:chgData name="Rajeev Balasubramonian" userId="d1fdae7ed13c9a74" providerId="LiveId" clId="{EC987E2A-2CD9-4033-A4D3-609DFC2B4FC8}" dt="2024-01-25T06:17:56.721" v="2"/>
        <pc:sldMkLst>
          <pc:docMk/>
          <pc:sldMk cId="0" sldId="584"/>
        </pc:sldMkLst>
      </pc:sldChg>
      <pc:sldChg chg="add del">
        <pc:chgData name="Rajeev Balasubramonian" userId="d1fdae7ed13c9a74" providerId="LiveId" clId="{EC987E2A-2CD9-4033-A4D3-609DFC2B4FC8}" dt="2024-01-25T06:34:19.218" v="4" actId="2696"/>
        <pc:sldMkLst>
          <pc:docMk/>
          <pc:sldMk cId="2133464765" sldId="613"/>
        </pc:sldMkLst>
      </pc:sldChg>
      <pc:sldChg chg="del">
        <pc:chgData name="Rajeev Balasubramonian" userId="d1fdae7ed13c9a74" providerId="LiveId" clId="{EC987E2A-2CD9-4033-A4D3-609DFC2B4FC8}" dt="2024-01-25T06:17:26.544" v="0" actId="2696"/>
        <pc:sldMkLst>
          <pc:docMk/>
          <pc:sldMk cId="0" sldId="644"/>
        </pc:sldMkLst>
      </pc:sldChg>
      <pc:sldChg chg="del">
        <pc:chgData name="Rajeev Balasubramonian" userId="d1fdae7ed13c9a74" providerId="LiveId" clId="{EC987E2A-2CD9-4033-A4D3-609DFC2B4FC8}" dt="2024-01-25T06:17:27.496" v="1" actId="2696"/>
        <pc:sldMkLst>
          <pc:docMk/>
          <pc:sldMk cId="0" sldId="6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45016</TotalTime>
  <Words>1103</Words>
  <Application>Microsoft Office PowerPoint</Application>
  <PresentationFormat>On-screen Show (4:3)</PresentationFormat>
  <Paragraphs>179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dcterms:created xsi:type="dcterms:W3CDTF">2002-09-20T18:19:18Z</dcterms:created>
  <dcterms:modified xsi:type="dcterms:W3CDTF">2024-01-25T06:34:20Z</dcterms:modified>
</cp:coreProperties>
</file>